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7" r:id="rId4"/>
    <p:sldId id="257" r:id="rId5"/>
    <p:sldId id="30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3" r:id="rId46"/>
    <p:sldId id="304" r:id="rId4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216" y="12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99D7-14FB-4554-9E47-F1DFFE91FE7D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1C12-E730-4BBF-88E8-F4EA81431D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F9FC-98A9-4096-9753-B0DBE36D0ED8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625C-606C-4E48-9408-A6B8CD889C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5421-9C18-4137-90D7-F5AF182E62F1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E6D-FBAB-437A-9857-3EAFC08342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820-1673-410E-A0C3-2B8FDCAF2F86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EFD5-1FD4-401F-BE95-7D7A2E0F2E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3EE4-D68A-44E7-BD99-CC91A4297B49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CB62-EC99-4E2C-85B8-1DC5B53913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41300" y="120650"/>
            <a:ext cx="86614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358775" y="1698625"/>
            <a:ext cx="8426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C32C7-9CA8-42E4-A89A-9FD636AB7AA3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4E8AB-16C2-469C-8877-C0A7EE3F76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3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31" Type="http://schemas.openxmlformats.org/officeDocument/2006/relationships/image" Target="../media/image151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object 4"/>
          <p:cNvSpPr>
            <a:spLocks noGrp="1"/>
          </p:cNvSpPr>
          <p:nvPr>
            <p:ph type="title"/>
          </p:nvPr>
        </p:nvSpPr>
        <p:spPr>
          <a:xfrm>
            <a:off x="2209800" y="2057400"/>
            <a:ext cx="6891338" cy="1676400"/>
          </a:xfrm>
        </p:spPr>
        <p:txBody>
          <a:bodyPr tIns="13970"/>
          <a:lstStyle/>
          <a:p>
            <a:pPr marL="7938" eaLnBrk="1" hangingPunct="1">
              <a:spcBef>
                <a:spcPts val="113"/>
              </a:spcBef>
            </a:pPr>
            <a:r>
              <a:rPr lang="ru-RU" altLang="ru-RU" sz="360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Организация и проведение</a:t>
            </a:r>
            <a:br>
              <a:rPr lang="ru-RU" altLang="ru-RU" sz="360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60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итогового  собеседования</a:t>
            </a:r>
            <a:br>
              <a:rPr lang="ru-RU" altLang="ru-RU" sz="360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60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по русскому языку в 9 классе</a:t>
            </a:r>
          </a:p>
        </p:txBody>
      </p:sp>
      <p:pic>
        <p:nvPicPr>
          <p:cNvPr id="2053" name="object 8"/>
          <p:cNvPicPr>
            <a:picLocks noChangeAspect="1" noChangeArrowheads="1"/>
          </p:cNvPicPr>
          <p:nvPr/>
        </p:nvPicPr>
        <p:blipFill>
          <a:blip r:embed="rId3"/>
          <a:srcRect t="6845"/>
          <a:stretch>
            <a:fillRect/>
          </a:stretch>
        </p:blipFill>
        <p:spPr bwMode="auto">
          <a:xfrm>
            <a:off x="457200" y="404813"/>
            <a:ext cx="124777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 txBox="1"/>
          <p:nvPr/>
        </p:nvSpPr>
        <p:spPr>
          <a:xfrm>
            <a:off x="0" y="3886200"/>
            <a:ext cx="2286000" cy="22558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Основной срок проведения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8 февраля 2023 года</a:t>
            </a: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Дополнительный срок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проведения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15 марта 2023 года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15 мая 2023 года 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Итоговое</a:t>
            </a:r>
            <a:r>
              <a:rPr lang="ru-RU" sz="1400" dirty="0">
                <a:latin typeface="+mn-lt"/>
                <a:cs typeface="+mn-cs"/>
              </a:rPr>
              <a:t> </a:t>
            </a:r>
            <a:r>
              <a:rPr lang="ru-RU" sz="1400" b="1" dirty="0">
                <a:latin typeface="+mn-lt"/>
                <a:cs typeface="+mn-cs"/>
              </a:rPr>
              <a:t>собеседование</a:t>
            </a:r>
            <a:endParaRPr lang="ru-RU" sz="1400" dirty="0">
              <a:latin typeface="+mn-lt"/>
              <a:cs typeface="+mn-cs"/>
            </a:endParaRP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как условие допуска к ГИА -9 - бессрочное.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object 2"/>
          <p:cNvGrpSpPr>
            <a:grpSpLocks/>
          </p:cNvGrpSpPr>
          <p:nvPr/>
        </p:nvGrpSpPr>
        <p:grpSpPr bwMode="auto">
          <a:xfrm>
            <a:off x="4498975" y="2925763"/>
            <a:ext cx="4465638" cy="3859212"/>
            <a:chOff x="4498847" y="2926079"/>
            <a:chExt cx="4465320" cy="3858260"/>
          </a:xfrm>
        </p:grpSpPr>
        <p:pic>
          <p:nvPicPr>
            <p:cNvPr id="1130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7567" y="4364735"/>
              <a:ext cx="3276599" cy="225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6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1716" y="4995163"/>
              <a:ext cx="296163" cy="20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7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1527" y="5352287"/>
              <a:ext cx="518159" cy="30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8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10756" y="6491884"/>
              <a:ext cx="1681098" cy="2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9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98847" y="2926079"/>
              <a:ext cx="2103120" cy="16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object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813" y="3941763"/>
            <a:ext cx="7032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object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bject 10"/>
          <p:cNvSpPr>
            <a:spLocks noGrp="1"/>
          </p:cNvSpPr>
          <p:nvPr>
            <p:ph type="title"/>
          </p:nvPr>
        </p:nvSpPr>
        <p:spPr>
          <a:xfrm>
            <a:off x="1816100" y="334963"/>
            <a:ext cx="5621338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Проверка готовности аудиторий</a:t>
            </a:r>
          </a:p>
        </p:txBody>
      </p:sp>
      <p:sp>
        <p:nvSpPr>
          <p:cNvPr id="11270" name="object 11"/>
          <p:cNvSpPr txBox="1">
            <a:spLocks noChangeArrowheads="1"/>
          </p:cNvSpPr>
          <p:nvPr/>
        </p:nvSpPr>
        <p:spPr bwMode="auto">
          <a:xfrm>
            <a:off x="1012825" y="2093913"/>
            <a:ext cx="27495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594" rIns="0" bIns="0">
            <a:spAutoFit/>
          </a:bodyPr>
          <a:lstStyle/>
          <a:p>
            <a:pPr marL="12700">
              <a:spcBef>
                <a:spcPts val="488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Справочно-познавательная</a:t>
            </a:r>
            <a:endParaRPr lang="ru-RU" altLang="ru-RU" sz="1600">
              <a:latin typeface="Cambria" pitchFamily="18" charset="0"/>
            </a:endParaRPr>
          </a:p>
          <a:p>
            <a:pPr marL="12700">
              <a:spcBef>
                <a:spcPts val="388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информация</a:t>
            </a:r>
            <a:endParaRPr lang="ru-RU" altLang="ru-RU" sz="1600">
              <a:latin typeface="Cambria" pitchFamily="18" charset="0"/>
            </a:endParaRPr>
          </a:p>
        </p:txBody>
      </p:sp>
      <p:grpSp>
        <p:nvGrpSpPr>
          <p:cNvPr id="11271" name="object 12"/>
          <p:cNvGrpSpPr>
            <a:grpSpLocks/>
          </p:cNvGrpSpPr>
          <p:nvPr/>
        </p:nvGrpSpPr>
        <p:grpSpPr bwMode="auto">
          <a:xfrm>
            <a:off x="374650" y="1862138"/>
            <a:ext cx="3703638" cy="2286000"/>
            <a:chOff x="374840" y="1862327"/>
            <a:chExt cx="3703320" cy="2286000"/>
          </a:xfrm>
        </p:grpSpPr>
        <p:pic>
          <p:nvPicPr>
            <p:cNvPr id="11301" name="object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42415" y="1862327"/>
              <a:ext cx="268833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2" name="object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94231" y="1862327"/>
              <a:ext cx="2685288" cy="112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3" name="object 15"/>
            <p:cNvSpPr>
              <a:spLocks/>
            </p:cNvSpPr>
            <p:nvPr/>
          </p:nvSpPr>
          <p:spPr bwMode="auto">
            <a:xfrm>
              <a:off x="1095755" y="1900427"/>
              <a:ext cx="2584450" cy="1009015"/>
            </a:xfrm>
            <a:custGeom>
              <a:avLst/>
              <a:gdLst>
                <a:gd name="T0" fmla="*/ 0 w 2584450"/>
                <a:gd name="T1" fmla="*/ 0 h 1009014"/>
                <a:gd name="T2" fmla="*/ 2584449 w 2584450"/>
                <a:gd name="T3" fmla="*/ 1008889 h 10090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84450" h="1009014">
                  <a:moveTo>
                    <a:pt x="0" y="0"/>
                  </a:moveTo>
                  <a:lnTo>
                    <a:pt x="2584449" y="1008888"/>
                  </a:lnTo>
                </a:path>
              </a:pathLst>
            </a:custGeom>
            <a:noFill/>
            <a:ln w="39623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304" name="object 16"/>
            <p:cNvSpPr>
              <a:spLocks/>
            </p:cNvSpPr>
            <p:nvPr/>
          </p:nvSpPr>
          <p:spPr bwMode="auto">
            <a:xfrm>
              <a:off x="384047" y="2926080"/>
              <a:ext cx="3684904" cy="1212850"/>
            </a:xfrm>
            <a:custGeom>
              <a:avLst/>
              <a:gdLst>
                <a:gd name="T0" fmla="*/ 3684397 w 3684904"/>
                <a:gd name="T1" fmla="*/ 0 h 1212850"/>
                <a:gd name="T2" fmla="*/ 3684397 w 3684904"/>
                <a:gd name="T3" fmla="*/ 940562 h 1212850"/>
                <a:gd name="T4" fmla="*/ 1842262 w 3684904"/>
                <a:gd name="T5" fmla="*/ 1212596 h 1212850"/>
                <a:gd name="T6" fmla="*/ 0 w 3684904"/>
                <a:gd name="T7" fmla="*/ 940562 h 1212850"/>
                <a:gd name="T8" fmla="*/ 0 w 3684904"/>
                <a:gd name="T9" fmla="*/ 0 h 1212850"/>
                <a:gd name="T10" fmla="*/ 3684397 w 3684904"/>
                <a:gd name="T11" fmla="*/ 0 h 12128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84904" h="1212850">
                  <a:moveTo>
                    <a:pt x="3684397" y="0"/>
                  </a:moveTo>
                  <a:lnTo>
                    <a:pt x="3684397" y="940562"/>
                  </a:lnTo>
                  <a:lnTo>
                    <a:pt x="1842262" y="1212596"/>
                  </a:lnTo>
                  <a:lnTo>
                    <a:pt x="0" y="940562"/>
                  </a:lnTo>
                  <a:lnTo>
                    <a:pt x="0" y="0"/>
                  </a:lnTo>
                  <a:lnTo>
                    <a:pt x="3684397" y="0"/>
                  </a:lnTo>
                  <a:close/>
                </a:path>
              </a:pathLst>
            </a:custGeom>
            <a:noFill/>
            <a:ln w="18288">
              <a:solidFill>
                <a:srgbClr val="001F5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272" name="object 17"/>
          <p:cNvSpPr txBox="1">
            <a:spLocks noChangeArrowheads="1"/>
          </p:cNvSpPr>
          <p:nvPr/>
        </p:nvSpPr>
        <p:spPr bwMode="auto">
          <a:xfrm>
            <a:off x="503238" y="2930525"/>
            <a:ext cx="3448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 sz="1600">
                <a:latin typeface="Cambria" pitchFamily="18" charset="0"/>
              </a:rPr>
              <a:t>Рассадка участников зигзагообразно  с учетом соблюдения дистанции</a:t>
            </a:r>
          </a:p>
          <a:p>
            <a:pPr marL="12700" algn="ctr"/>
            <a:r>
              <a:rPr lang="ru-RU" altLang="ru-RU" sz="1600">
                <a:latin typeface="Cambria" pitchFamily="18" charset="0"/>
              </a:rPr>
              <a:t>не менее 1,5 метра</a:t>
            </a:r>
          </a:p>
          <a:p>
            <a:pPr marL="12700" algn="ctr"/>
            <a:r>
              <a:rPr lang="ru-RU" altLang="ru-RU" sz="1600">
                <a:latin typeface="Cambria" pitchFamily="18" charset="0"/>
              </a:rPr>
              <a:t>между рабочими местами</a:t>
            </a:r>
          </a:p>
        </p:txBody>
      </p:sp>
      <p:grpSp>
        <p:nvGrpSpPr>
          <p:cNvPr id="11273" name="object 18"/>
          <p:cNvGrpSpPr>
            <a:grpSpLocks/>
          </p:cNvGrpSpPr>
          <p:nvPr/>
        </p:nvGrpSpPr>
        <p:grpSpPr bwMode="auto">
          <a:xfrm>
            <a:off x="133350" y="1112838"/>
            <a:ext cx="3948113" cy="1630362"/>
            <a:chOff x="134112" y="1112329"/>
            <a:chExt cx="3947795" cy="1631314"/>
          </a:xfrm>
        </p:grpSpPr>
        <p:sp>
          <p:nvSpPr>
            <p:cNvPr id="11298" name="object 19"/>
            <p:cNvSpPr>
              <a:spLocks/>
            </p:cNvSpPr>
            <p:nvPr/>
          </p:nvSpPr>
          <p:spPr bwMode="auto">
            <a:xfrm>
              <a:off x="518160" y="1124711"/>
              <a:ext cx="3550920" cy="692150"/>
            </a:xfrm>
            <a:custGeom>
              <a:avLst/>
              <a:gdLst>
                <a:gd name="T0" fmla="*/ 3435604 w 3550920"/>
                <a:gd name="T1" fmla="*/ 0 h 692150"/>
                <a:gd name="T2" fmla="*/ 115316 w 3550920"/>
                <a:gd name="T3" fmla="*/ 0 h 692150"/>
                <a:gd name="T4" fmla="*/ 70428 w 3550920"/>
                <a:gd name="T5" fmla="*/ 9070 h 692150"/>
                <a:gd name="T6" fmla="*/ 33774 w 3550920"/>
                <a:gd name="T7" fmla="*/ 33797 h 692150"/>
                <a:gd name="T8" fmla="*/ 9061 w 3550920"/>
                <a:gd name="T9" fmla="*/ 70455 h 692150"/>
                <a:gd name="T10" fmla="*/ 0 w 3550920"/>
                <a:gd name="T11" fmla="*/ 115315 h 692150"/>
                <a:gd name="T12" fmla="*/ 0 w 3550920"/>
                <a:gd name="T13" fmla="*/ 576579 h 692150"/>
                <a:gd name="T14" fmla="*/ 9061 w 3550920"/>
                <a:gd name="T15" fmla="*/ 621440 h 692150"/>
                <a:gd name="T16" fmla="*/ 33774 w 3550920"/>
                <a:gd name="T17" fmla="*/ 658098 h 692150"/>
                <a:gd name="T18" fmla="*/ 70428 w 3550920"/>
                <a:gd name="T19" fmla="*/ 682825 h 692150"/>
                <a:gd name="T20" fmla="*/ 115316 w 3550920"/>
                <a:gd name="T21" fmla="*/ 691896 h 692150"/>
                <a:gd name="T22" fmla="*/ 3435604 w 3550920"/>
                <a:gd name="T23" fmla="*/ 691896 h 692150"/>
                <a:gd name="T24" fmla="*/ 3480464 w 3550920"/>
                <a:gd name="T25" fmla="*/ 682825 h 692150"/>
                <a:gd name="T26" fmla="*/ 3517122 w 3550920"/>
                <a:gd name="T27" fmla="*/ 658098 h 692150"/>
                <a:gd name="T28" fmla="*/ 3541849 w 3550920"/>
                <a:gd name="T29" fmla="*/ 621440 h 692150"/>
                <a:gd name="T30" fmla="*/ 3550919 w 3550920"/>
                <a:gd name="T31" fmla="*/ 576579 h 692150"/>
                <a:gd name="T32" fmla="*/ 3550919 w 3550920"/>
                <a:gd name="T33" fmla="*/ 115315 h 692150"/>
                <a:gd name="T34" fmla="*/ 3541849 w 3550920"/>
                <a:gd name="T35" fmla="*/ 70455 h 692150"/>
                <a:gd name="T36" fmla="*/ 3517122 w 3550920"/>
                <a:gd name="T37" fmla="*/ 33797 h 692150"/>
                <a:gd name="T38" fmla="*/ 3480464 w 3550920"/>
                <a:gd name="T39" fmla="*/ 9070 h 692150"/>
                <a:gd name="T40" fmla="*/ 3435604 w 3550920"/>
                <a:gd name="T41" fmla="*/ 0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0920" h="692150">
                  <a:moveTo>
                    <a:pt x="3435604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5"/>
                  </a:lnTo>
                  <a:lnTo>
                    <a:pt x="0" y="576579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6" y="691896"/>
                  </a:lnTo>
                  <a:lnTo>
                    <a:pt x="3435604" y="691896"/>
                  </a:lnTo>
                  <a:lnTo>
                    <a:pt x="3480464" y="682825"/>
                  </a:lnTo>
                  <a:lnTo>
                    <a:pt x="3517122" y="658098"/>
                  </a:lnTo>
                  <a:lnTo>
                    <a:pt x="3541849" y="621440"/>
                  </a:lnTo>
                  <a:lnTo>
                    <a:pt x="3550919" y="576579"/>
                  </a:lnTo>
                  <a:lnTo>
                    <a:pt x="3550919" y="115315"/>
                  </a:lnTo>
                  <a:lnTo>
                    <a:pt x="3541849" y="70455"/>
                  </a:lnTo>
                  <a:lnTo>
                    <a:pt x="3517122" y="33797"/>
                  </a:lnTo>
                  <a:lnTo>
                    <a:pt x="3480464" y="9070"/>
                  </a:lnTo>
                  <a:lnTo>
                    <a:pt x="3435604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1299" name="object 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4112" y="2060447"/>
              <a:ext cx="908304" cy="68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object 21"/>
            <p:cNvSpPr>
              <a:spLocks/>
            </p:cNvSpPr>
            <p:nvPr/>
          </p:nvSpPr>
          <p:spPr bwMode="auto">
            <a:xfrm>
              <a:off x="518160" y="1124711"/>
              <a:ext cx="3550920" cy="692150"/>
            </a:xfrm>
            <a:custGeom>
              <a:avLst/>
              <a:gdLst>
                <a:gd name="T0" fmla="*/ 0 w 3550920"/>
                <a:gd name="T1" fmla="*/ 115315 h 692150"/>
                <a:gd name="T2" fmla="*/ 9061 w 3550920"/>
                <a:gd name="T3" fmla="*/ 70455 h 692150"/>
                <a:gd name="T4" fmla="*/ 33774 w 3550920"/>
                <a:gd name="T5" fmla="*/ 33797 h 692150"/>
                <a:gd name="T6" fmla="*/ 70428 w 3550920"/>
                <a:gd name="T7" fmla="*/ 9070 h 692150"/>
                <a:gd name="T8" fmla="*/ 115316 w 3550920"/>
                <a:gd name="T9" fmla="*/ 0 h 692150"/>
                <a:gd name="T10" fmla="*/ 3435604 w 3550920"/>
                <a:gd name="T11" fmla="*/ 0 h 692150"/>
                <a:gd name="T12" fmla="*/ 3480464 w 3550920"/>
                <a:gd name="T13" fmla="*/ 9070 h 692150"/>
                <a:gd name="T14" fmla="*/ 3517122 w 3550920"/>
                <a:gd name="T15" fmla="*/ 33797 h 692150"/>
                <a:gd name="T16" fmla="*/ 3541849 w 3550920"/>
                <a:gd name="T17" fmla="*/ 70455 h 692150"/>
                <a:gd name="T18" fmla="*/ 3550919 w 3550920"/>
                <a:gd name="T19" fmla="*/ 115315 h 692150"/>
                <a:gd name="T20" fmla="*/ 3550919 w 3550920"/>
                <a:gd name="T21" fmla="*/ 576579 h 692150"/>
                <a:gd name="T22" fmla="*/ 3541849 w 3550920"/>
                <a:gd name="T23" fmla="*/ 621440 h 692150"/>
                <a:gd name="T24" fmla="*/ 3517122 w 3550920"/>
                <a:gd name="T25" fmla="*/ 658098 h 692150"/>
                <a:gd name="T26" fmla="*/ 3480464 w 3550920"/>
                <a:gd name="T27" fmla="*/ 682825 h 692150"/>
                <a:gd name="T28" fmla="*/ 3435604 w 3550920"/>
                <a:gd name="T29" fmla="*/ 691896 h 692150"/>
                <a:gd name="T30" fmla="*/ 115316 w 3550920"/>
                <a:gd name="T31" fmla="*/ 691896 h 692150"/>
                <a:gd name="T32" fmla="*/ 70428 w 3550920"/>
                <a:gd name="T33" fmla="*/ 682825 h 692150"/>
                <a:gd name="T34" fmla="*/ 33774 w 3550920"/>
                <a:gd name="T35" fmla="*/ 658098 h 692150"/>
                <a:gd name="T36" fmla="*/ 9061 w 3550920"/>
                <a:gd name="T37" fmla="*/ 621440 h 692150"/>
                <a:gd name="T38" fmla="*/ 0 w 3550920"/>
                <a:gd name="T39" fmla="*/ 576579 h 692150"/>
                <a:gd name="T40" fmla="*/ 0 w 3550920"/>
                <a:gd name="T41" fmla="*/ 115315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0920" h="692150">
                  <a:moveTo>
                    <a:pt x="0" y="115315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3435604" y="0"/>
                  </a:lnTo>
                  <a:lnTo>
                    <a:pt x="3480464" y="9070"/>
                  </a:lnTo>
                  <a:lnTo>
                    <a:pt x="3517122" y="33797"/>
                  </a:lnTo>
                  <a:lnTo>
                    <a:pt x="3541849" y="70455"/>
                  </a:lnTo>
                  <a:lnTo>
                    <a:pt x="3550919" y="115315"/>
                  </a:lnTo>
                  <a:lnTo>
                    <a:pt x="3550919" y="576579"/>
                  </a:lnTo>
                  <a:lnTo>
                    <a:pt x="3541849" y="621440"/>
                  </a:lnTo>
                  <a:lnTo>
                    <a:pt x="3517122" y="658098"/>
                  </a:lnTo>
                  <a:lnTo>
                    <a:pt x="3480464" y="682825"/>
                  </a:lnTo>
                  <a:lnTo>
                    <a:pt x="3435604" y="691896"/>
                  </a:lnTo>
                  <a:lnTo>
                    <a:pt x="115316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79"/>
                  </a:lnTo>
                  <a:lnTo>
                    <a:pt x="0" y="115315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57275" y="1296988"/>
            <a:ext cx="2471738" cy="3286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spc="-45" dirty="0">
                <a:latin typeface="Times New Roman"/>
                <a:cs typeface="Times New Roman"/>
              </a:rPr>
              <a:t>Аудитория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подготовки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275" name="object 23"/>
          <p:cNvGrpSpPr>
            <a:grpSpLocks/>
          </p:cNvGrpSpPr>
          <p:nvPr/>
        </p:nvGrpSpPr>
        <p:grpSpPr bwMode="auto">
          <a:xfrm>
            <a:off x="4894263" y="1112838"/>
            <a:ext cx="3579812" cy="715962"/>
            <a:chOff x="4894897" y="1112329"/>
            <a:chExt cx="3578860" cy="716915"/>
          </a:xfrm>
        </p:grpSpPr>
        <p:sp>
          <p:nvSpPr>
            <p:cNvPr id="11296" name="object 24"/>
            <p:cNvSpPr>
              <a:spLocks/>
            </p:cNvSpPr>
            <p:nvPr/>
          </p:nvSpPr>
          <p:spPr bwMode="auto">
            <a:xfrm>
              <a:off x="4907279" y="1124711"/>
              <a:ext cx="3554095" cy="692150"/>
            </a:xfrm>
            <a:custGeom>
              <a:avLst/>
              <a:gdLst>
                <a:gd name="T0" fmla="*/ 3438652 w 3554095"/>
                <a:gd name="T1" fmla="*/ 0 h 692150"/>
                <a:gd name="T2" fmla="*/ 115316 w 3554095"/>
                <a:gd name="T3" fmla="*/ 0 h 692150"/>
                <a:gd name="T4" fmla="*/ 70455 w 3554095"/>
                <a:gd name="T5" fmla="*/ 9070 h 692150"/>
                <a:gd name="T6" fmla="*/ 33797 w 3554095"/>
                <a:gd name="T7" fmla="*/ 33797 h 692150"/>
                <a:gd name="T8" fmla="*/ 9070 w 3554095"/>
                <a:gd name="T9" fmla="*/ 70455 h 692150"/>
                <a:gd name="T10" fmla="*/ 0 w 3554095"/>
                <a:gd name="T11" fmla="*/ 115315 h 692150"/>
                <a:gd name="T12" fmla="*/ 0 w 3554095"/>
                <a:gd name="T13" fmla="*/ 576579 h 692150"/>
                <a:gd name="T14" fmla="*/ 9070 w 3554095"/>
                <a:gd name="T15" fmla="*/ 621440 h 692150"/>
                <a:gd name="T16" fmla="*/ 33797 w 3554095"/>
                <a:gd name="T17" fmla="*/ 658098 h 692150"/>
                <a:gd name="T18" fmla="*/ 70455 w 3554095"/>
                <a:gd name="T19" fmla="*/ 682825 h 692150"/>
                <a:gd name="T20" fmla="*/ 115316 w 3554095"/>
                <a:gd name="T21" fmla="*/ 691896 h 692150"/>
                <a:gd name="T22" fmla="*/ 3438652 w 3554095"/>
                <a:gd name="T23" fmla="*/ 691896 h 692150"/>
                <a:gd name="T24" fmla="*/ 3483512 w 3554095"/>
                <a:gd name="T25" fmla="*/ 682825 h 692150"/>
                <a:gd name="T26" fmla="*/ 3520170 w 3554095"/>
                <a:gd name="T27" fmla="*/ 658098 h 692150"/>
                <a:gd name="T28" fmla="*/ 3544897 w 3554095"/>
                <a:gd name="T29" fmla="*/ 621440 h 692150"/>
                <a:gd name="T30" fmla="*/ 3553968 w 3554095"/>
                <a:gd name="T31" fmla="*/ 576579 h 692150"/>
                <a:gd name="T32" fmla="*/ 3553968 w 3554095"/>
                <a:gd name="T33" fmla="*/ 115315 h 692150"/>
                <a:gd name="T34" fmla="*/ 3544897 w 3554095"/>
                <a:gd name="T35" fmla="*/ 70455 h 692150"/>
                <a:gd name="T36" fmla="*/ 3520170 w 3554095"/>
                <a:gd name="T37" fmla="*/ 33797 h 692150"/>
                <a:gd name="T38" fmla="*/ 3483512 w 3554095"/>
                <a:gd name="T39" fmla="*/ 9070 h 692150"/>
                <a:gd name="T40" fmla="*/ 3438652 w 3554095"/>
                <a:gd name="T41" fmla="*/ 0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4095" h="692150">
                  <a:moveTo>
                    <a:pt x="3438652" y="0"/>
                  </a:moveTo>
                  <a:lnTo>
                    <a:pt x="115316" y="0"/>
                  </a:lnTo>
                  <a:lnTo>
                    <a:pt x="70455" y="9070"/>
                  </a:lnTo>
                  <a:lnTo>
                    <a:pt x="33797" y="33797"/>
                  </a:lnTo>
                  <a:lnTo>
                    <a:pt x="9070" y="70455"/>
                  </a:lnTo>
                  <a:lnTo>
                    <a:pt x="0" y="115315"/>
                  </a:lnTo>
                  <a:lnTo>
                    <a:pt x="0" y="576579"/>
                  </a:lnTo>
                  <a:lnTo>
                    <a:pt x="9070" y="621440"/>
                  </a:lnTo>
                  <a:lnTo>
                    <a:pt x="33797" y="658098"/>
                  </a:lnTo>
                  <a:lnTo>
                    <a:pt x="70455" y="682825"/>
                  </a:lnTo>
                  <a:lnTo>
                    <a:pt x="115316" y="691896"/>
                  </a:lnTo>
                  <a:lnTo>
                    <a:pt x="3438652" y="691896"/>
                  </a:lnTo>
                  <a:lnTo>
                    <a:pt x="3483512" y="682825"/>
                  </a:lnTo>
                  <a:lnTo>
                    <a:pt x="3520170" y="658098"/>
                  </a:lnTo>
                  <a:lnTo>
                    <a:pt x="3544897" y="621440"/>
                  </a:lnTo>
                  <a:lnTo>
                    <a:pt x="3553968" y="576579"/>
                  </a:lnTo>
                  <a:lnTo>
                    <a:pt x="3553968" y="115315"/>
                  </a:lnTo>
                  <a:lnTo>
                    <a:pt x="3544897" y="70455"/>
                  </a:lnTo>
                  <a:lnTo>
                    <a:pt x="3520170" y="33797"/>
                  </a:lnTo>
                  <a:lnTo>
                    <a:pt x="3483512" y="9070"/>
                  </a:lnTo>
                  <a:lnTo>
                    <a:pt x="343865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97" name="object 25"/>
            <p:cNvSpPr>
              <a:spLocks/>
            </p:cNvSpPr>
            <p:nvPr/>
          </p:nvSpPr>
          <p:spPr bwMode="auto">
            <a:xfrm>
              <a:off x="4907279" y="1124711"/>
              <a:ext cx="3554095" cy="692150"/>
            </a:xfrm>
            <a:custGeom>
              <a:avLst/>
              <a:gdLst>
                <a:gd name="T0" fmla="*/ 0 w 3554095"/>
                <a:gd name="T1" fmla="*/ 115315 h 692150"/>
                <a:gd name="T2" fmla="*/ 9070 w 3554095"/>
                <a:gd name="T3" fmla="*/ 70455 h 692150"/>
                <a:gd name="T4" fmla="*/ 33797 w 3554095"/>
                <a:gd name="T5" fmla="*/ 33797 h 692150"/>
                <a:gd name="T6" fmla="*/ 70455 w 3554095"/>
                <a:gd name="T7" fmla="*/ 9070 h 692150"/>
                <a:gd name="T8" fmla="*/ 115316 w 3554095"/>
                <a:gd name="T9" fmla="*/ 0 h 692150"/>
                <a:gd name="T10" fmla="*/ 3438652 w 3554095"/>
                <a:gd name="T11" fmla="*/ 0 h 692150"/>
                <a:gd name="T12" fmla="*/ 3483512 w 3554095"/>
                <a:gd name="T13" fmla="*/ 9070 h 692150"/>
                <a:gd name="T14" fmla="*/ 3520170 w 3554095"/>
                <a:gd name="T15" fmla="*/ 33797 h 692150"/>
                <a:gd name="T16" fmla="*/ 3544897 w 3554095"/>
                <a:gd name="T17" fmla="*/ 70455 h 692150"/>
                <a:gd name="T18" fmla="*/ 3553968 w 3554095"/>
                <a:gd name="T19" fmla="*/ 115315 h 692150"/>
                <a:gd name="T20" fmla="*/ 3553968 w 3554095"/>
                <a:gd name="T21" fmla="*/ 576579 h 692150"/>
                <a:gd name="T22" fmla="*/ 3544897 w 3554095"/>
                <a:gd name="T23" fmla="*/ 621440 h 692150"/>
                <a:gd name="T24" fmla="*/ 3520170 w 3554095"/>
                <a:gd name="T25" fmla="*/ 658098 h 692150"/>
                <a:gd name="T26" fmla="*/ 3483512 w 3554095"/>
                <a:gd name="T27" fmla="*/ 682825 h 692150"/>
                <a:gd name="T28" fmla="*/ 3438652 w 3554095"/>
                <a:gd name="T29" fmla="*/ 691896 h 692150"/>
                <a:gd name="T30" fmla="*/ 115316 w 3554095"/>
                <a:gd name="T31" fmla="*/ 691896 h 692150"/>
                <a:gd name="T32" fmla="*/ 70455 w 3554095"/>
                <a:gd name="T33" fmla="*/ 682825 h 692150"/>
                <a:gd name="T34" fmla="*/ 33797 w 3554095"/>
                <a:gd name="T35" fmla="*/ 658098 h 692150"/>
                <a:gd name="T36" fmla="*/ 9070 w 3554095"/>
                <a:gd name="T37" fmla="*/ 621440 h 692150"/>
                <a:gd name="T38" fmla="*/ 0 w 3554095"/>
                <a:gd name="T39" fmla="*/ 576579 h 692150"/>
                <a:gd name="T40" fmla="*/ 0 w 3554095"/>
                <a:gd name="T41" fmla="*/ 115315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4095" h="692150">
                  <a:moveTo>
                    <a:pt x="0" y="115315"/>
                  </a:moveTo>
                  <a:lnTo>
                    <a:pt x="9070" y="70455"/>
                  </a:lnTo>
                  <a:lnTo>
                    <a:pt x="33797" y="33797"/>
                  </a:lnTo>
                  <a:lnTo>
                    <a:pt x="70455" y="9070"/>
                  </a:lnTo>
                  <a:lnTo>
                    <a:pt x="115316" y="0"/>
                  </a:lnTo>
                  <a:lnTo>
                    <a:pt x="3438652" y="0"/>
                  </a:lnTo>
                  <a:lnTo>
                    <a:pt x="3483512" y="9070"/>
                  </a:lnTo>
                  <a:lnTo>
                    <a:pt x="3520170" y="33797"/>
                  </a:lnTo>
                  <a:lnTo>
                    <a:pt x="3544897" y="70455"/>
                  </a:lnTo>
                  <a:lnTo>
                    <a:pt x="3553968" y="115315"/>
                  </a:lnTo>
                  <a:lnTo>
                    <a:pt x="3553968" y="576579"/>
                  </a:lnTo>
                  <a:lnTo>
                    <a:pt x="3544897" y="621440"/>
                  </a:lnTo>
                  <a:lnTo>
                    <a:pt x="3520170" y="658098"/>
                  </a:lnTo>
                  <a:lnTo>
                    <a:pt x="3483512" y="682825"/>
                  </a:lnTo>
                  <a:lnTo>
                    <a:pt x="3438652" y="691896"/>
                  </a:lnTo>
                  <a:lnTo>
                    <a:pt x="115316" y="691896"/>
                  </a:lnTo>
                  <a:lnTo>
                    <a:pt x="70455" y="682825"/>
                  </a:lnTo>
                  <a:lnTo>
                    <a:pt x="33797" y="658098"/>
                  </a:lnTo>
                  <a:lnTo>
                    <a:pt x="9070" y="621440"/>
                  </a:lnTo>
                  <a:lnTo>
                    <a:pt x="0" y="576579"/>
                  </a:lnTo>
                  <a:lnTo>
                    <a:pt x="0" y="115315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1276" name="object 26"/>
          <p:cNvGrpSpPr>
            <a:grpSpLocks/>
          </p:cNvGrpSpPr>
          <p:nvPr/>
        </p:nvGrpSpPr>
        <p:grpSpPr bwMode="auto">
          <a:xfrm>
            <a:off x="19050" y="4498975"/>
            <a:ext cx="4162425" cy="2314575"/>
            <a:chOff x="18288" y="4498847"/>
            <a:chExt cx="4163695" cy="2313940"/>
          </a:xfrm>
        </p:grpSpPr>
        <p:pic>
          <p:nvPicPr>
            <p:cNvPr id="11292" name="object 2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8991" y="4498847"/>
              <a:ext cx="3102864" cy="2106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object 2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34740" y="6137998"/>
              <a:ext cx="1023238" cy="49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object 2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8288" y="5873495"/>
              <a:ext cx="1158240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5" name="object 3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3152" y="5516879"/>
              <a:ext cx="670560" cy="67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object 31"/>
          <p:cNvSpPr txBox="1"/>
          <p:nvPr/>
        </p:nvSpPr>
        <p:spPr>
          <a:xfrm>
            <a:off x="5438775" y="1296988"/>
            <a:ext cx="2497138" cy="3286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spc="-45" dirty="0">
                <a:latin typeface="Times New Roman"/>
                <a:cs typeface="Times New Roman"/>
              </a:rPr>
              <a:t>Аудитория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278" name="object 32"/>
          <p:cNvSpPr txBox="1">
            <a:spLocks noChangeArrowheads="1"/>
          </p:cNvSpPr>
          <p:nvPr/>
        </p:nvSpPr>
        <p:spPr bwMode="auto">
          <a:xfrm>
            <a:off x="5503863" y="2062163"/>
            <a:ext cx="27527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795338" indent="-784225">
              <a:lnSpc>
                <a:spcPct val="120000"/>
              </a:lnSpc>
              <a:spcBef>
                <a:spcPts val="100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Справочно-познавательная  информация</a:t>
            </a:r>
            <a:endParaRPr lang="ru-RU" altLang="ru-RU" sz="1600">
              <a:latin typeface="Cambria" pitchFamily="18" charset="0"/>
            </a:endParaRPr>
          </a:p>
        </p:txBody>
      </p:sp>
      <p:grpSp>
        <p:nvGrpSpPr>
          <p:cNvPr id="11279" name="object 33"/>
          <p:cNvGrpSpPr>
            <a:grpSpLocks/>
          </p:cNvGrpSpPr>
          <p:nvPr/>
        </p:nvGrpSpPr>
        <p:grpSpPr bwMode="auto">
          <a:xfrm>
            <a:off x="4624388" y="1828800"/>
            <a:ext cx="4425950" cy="2798763"/>
            <a:chOff x="4623815" y="1828800"/>
            <a:chExt cx="4425950" cy="2799080"/>
          </a:xfrm>
        </p:grpSpPr>
        <p:pic>
          <p:nvPicPr>
            <p:cNvPr id="11286" name="object 3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32119" y="1828800"/>
              <a:ext cx="2688335" cy="113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object 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83935" y="1828800"/>
              <a:ext cx="2685288" cy="113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object 36"/>
            <p:cNvSpPr>
              <a:spLocks/>
            </p:cNvSpPr>
            <p:nvPr/>
          </p:nvSpPr>
          <p:spPr bwMode="auto">
            <a:xfrm>
              <a:off x="5585459" y="1869948"/>
              <a:ext cx="2584450" cy="1005840"/>
            </a:xfrm>
            <a:custGeom>
              <a:avLst/>
              <a:gdLst>
                <a:gd name="T0" fmla="*/ 0 w 2584450"/>
                <a:gd name="T1" fmla="*/ 0 h 1005839"/>
                <a:gd name="T2" fmla="*/ 2584449 w 2584450"/>
                <a:gd name="T3" fmla="*/ 1005840 h 10058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84450" h="1005839">
                  <a:moveTo>
                    <a:pt x="0" y="0"/>
                  </a:moveTo>
                  <a:lnTo>
                    <a:pt x="2584449" y="1005839"/>
                  </a:lnTo>
                </a:path>
              </a:pathLst>
            </a:custGeom>
            <a:noFill/>
            <a:ln w="39624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1289" name="object 3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23815" y="1990344"/>
              <a:ext cx="908303" cy="67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object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346289" y="2776727"/>
              <a:ext cx="703222" cy="158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object 3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341236" y="3841876"/>
              <a:ext cx="1447038" cy="78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0" name="object 40"/>
          <p:cNvSpPr>
            <a:spLocks/>
          </p:cNvSpPr>
          <p:nvPr/>
        </p:nvSpPr>
        <p:spPr bwMode="auto">
          <a:xfrm>
            <a:off x="4500563" y="4757738"/>
            <a:ext cx="990600" cy="1357312"/>
          </a:xfrm>
          <a:custGeom>
            <a:avLst/>
            <a:gdLst>
              <a:gd name="T0" fmla="*/ 379624 w 991870"/>
              <a:gd name="T1" fmla="*/ 193920 h 1358264"/>
              <a:gd name="T2" fmla="*/ 386093 w 991870"/>
              <a:gd name="T3" fmla="*/ 209403 h 1358264"/>
              <a:gd name="T4" fmla="*/ 402328 w 991870"/>
              <a:gd name="T5" fmla="*/ 67390 h 1358264"/>
              <a:gd name="T6" fmla="*/ 415646 w 991870"/>
              <a:gd name="T7" fmla="*/ 78304 h 1358264"/>
              <a:gd name="T8" fmla="*/ 349056 w 991870"/>
              <a:gd name="T9" fmla="*/ 123231 h 1358264"/>
              <a:gd name="T10" fmla="*/ 372571 w 991870"/>
              <a:gd name="T11" fmla="*/ 160162 h 1358264"/>
              <a:gd name="T12" fmla="*/ 377341 w 991870"/>
              <a:gd name="T13" fmla="*/ 140364 h 1358264"/>
              <a:gd name="T14" fmla="*/ 498471 w 991870"/>
              <a:gd name="T15" fmla="*/ 337837 h 1358264"/>
              <a:gd name="T16" fmla="*/ 516482 w 991870"/>
              <a:gd name="T17" fmla="*/ 345452 h 1358264"/>
              <a:gd name="T18" fmla="*/ 542230 w 991870"/>
              <a:gd name="T19" fmla="*/ 205850 h 1358264"/>
              <a:gd name="T20" fmla="*/ 469552 w 991870"/>
              <a:gd name="T21" fmla="*/ 212195 h 1358264"/>
              <a:gd name="T22" fmla="*/ 454205 w 991870"/>
              <a:gd name="T23" fmla="*/ 256487 h 1358264"/>
              <a:gd name="T24" fmla="*/ 431120 w 991870"/>
              <a:gd name="T25" fmla="*/ 209403 h 1358264"/>
              <a:gd name="T26" fmla="*/ 464859 w 991870"/>
              <a:gd name="T27" fmla="*/ 276666 h 1358264"/>
              <a:gd name="T28" fmla="*/ 498788 w 991870"/>
              <a:gd name="T29" fmla="*/ 244684 h 1358264"/>
              <a:gd name="T30" fmla="*/ 479065 w 991870"/>
              <a:gd name="T31" fmla="*/ 207880 h 1358264"/>
              <a:gd name="T32" fmla="*/ 612307 w 991870"/>
              <a:gd name="T33" fmla="*/ 359412 h 1358264"/>
              <a:gd name="T34" fmla="*/ 557450 w 991870"/>
              <a:gd name="T35" fmla="*/ 297226 h 1358264"/>
              <a:gd name="T36" fmla="*/ 553138 w 991870"/>
              <a:gd name="T37" fmla="*/ 317531 h 1358264"/>
              <a:gd name="T38" fmla="*/ 570515 w 991870"/>
              <a:gd name="T39" fmla="*/ 367027 h 1358264"/>
              <a:gd name="T40" fmla="*/ 546669 w 991870"/>
              <a:gd name="T41" fmla="*/ 393678 h 1358264"/>
              <a:gd name="T42" fmla="*/ 559099 w 991870"/>
              <a:gd name="T43" fmla="*/ 420329 h 1358264"/>
              <a:gd name="T44" fmla="*/ 606790 w 991870"/>
              <a:gd name="T45" fmla="*/ 380987 h 1358264"/>
              <a:gd name="T46" fmla="*/ 667038 w 991870"/>
              <a:gd name="T47" fmla="*/ 435559 h 1358264"/>
              <a:gd name="T48" fmla="*/ 650803 w 991870"/>
              <a:gd name="T49" fmla="*/ 444442 h 1358264"/>
              <a:gd name="T50" fmla="*/ 645856 w 991870"/>
              <a:gd name="T51" fmla="*/ 422867 h 1358264"/>
              <a:gd name="T52" fmla="*/ 629621 w 991870"/>
              <a:gd name="T53" fmla="*/ 405100 h 1358264"/>
              <a:gd name="T54" fmla="*/ 623659 w 991870"/>
              <a:gd name="T55" fmla="*/ 493938 h 1358264"/>
              <a:gd name="T56" fmla="*/ 597404 w 991870"/>
              <a:gd name="T57" fmla="*/ 459672 h 1358264"/>
              <a:gd name="T58" fmla="*/ 662725 w 991870"/>
              <a:gd name="T59" fmla="*/ 464748 h 1358264"/>
              <a:gd name="T60" fmla="*/ 701512 w 991870"/>
              <a:gd name="T61" fmla="*/ 482516 h 1358264"/>
              <a:gd name="T62" fmla="*/ 696718 w 991870"/>
              <a:gd name="T63" fmla="*/ 493938 h 1358264"/>
              <a:gd name="T64" fmla="*/ 655876 w 991870"/>
              <a:gd name="T65" fmla="*/ 565008 h 1358264"/>
              <a:gd name="T66" fmla="*/ 711431 w 991870"/>
              <a:gd name="T67" fmla="*/ 514243 h 1358264"/>
              <a:gd name="T68" fmla="*/ 715743 w 991870"/>
              <a:gd name="T69" fmla="*/ 548509 h 1358264"/>
              <a:gd name="T70" fmla="*/ 769015 w 991870"/>
              <a:gd name="T71" fmla="*/ 577699 h 1358264"/>
              <a:gd name="T72" fmla="*/ 735403 w 991870"/>
              <a:gd name="T73" fmla="*/ 624656 h 1358264"/>
              <a:gd name="T74" fmla="*/ 706865 w 991870"/>
              <a:gd name="T75" fmla="*/ 608157 h 1358264"/>
              <a:gd name="T76" fmla="*/ 758361 w 991870"/>
              <a:gd name="T77" fmla="*/ 582775 h 1358264"/>
              <a:gd name="T78" fmla="*/ 752526 w 991870"/>
              <a:gd name="T79" fmla="*/ 572622 h 1358264"/>
              <a:gd name="T80" fmla="*/ 736545 w 991870"/>
              <a:gd name="T81" fmla="*/ 553586 h 1358264"/>
              <a:gd name="T82" fmla="*/ 656637 w 991870"/>
              <a:gd name="T83" fmla="*/ 610696 h 1358264"/>
              <a:gd name="T84" fmla="*/ 671604 w 991870"/>
              <a:gd name="T85" fmla="*/ 637347 h 1358264"/>
              <a:gd name="T86" fmla="*/ 713207 w 991870"/>
              <a:gd name="T87" fmla="*/ 643693 h 1358264"/>
              <a:gd name="T88" fmla="*/ 840551 w 991870"/>
              <a:gd name="T89" fmla="*/ 676689 h 1358264"/>
              <a:gd name="T90" fmla="*/ 820892 w 991870"/>
              <a:gd name="T91" fmla="*/ 648769 h 1358264"/>
              <a:gd name="T92" fmla="*/ 797046 w 991870"/>
              <a:gd name="T93" fmla="*/ 656384 h 1358264"/>
              <a:gd name="T94" fmla="*/ 822540 w 991870"/>
              <a:gd name="T95" fmla="*/ 663998 h 1358264"/>
              <a:gd name="T96" fmla="*/ 786519 w 991870"/>
              <a:gd name="T97" fmla="*/ 700802 h 1358264"/>
              <a:gd name="T98" fmla="*/ 763307 w 991870"/>
              <a:gd name="T99" fmla="*/ 694457 h 1358264"/>
              <a:gd name="T100" fmla="*/ 787407 w 991870"/>
              <a:gd name="T101" fmla="*/ 680497 h 1358264"/>
              <a:gd name="T102" fmla="*/ 775230 w 991870"/>
              <a:gd name="T103" fmla="*/ 661460 h 1358264"/>
              <a:gd name="T104" fmla="*/ 775611 w 991870"/>
              <a:gd name="T105" fmla="*/ 709686 h 1358264"/>
              <a:gd name="T106" fmla="*/ 788041 w 991870"/>
              <a:gd name="T107" fmla="*/ 733799 h 1358264"/>
              <a:gd name="T108" fmla="*/ 799583 w 991870"/>
              <a:gd name="T109" fmla="*/ 721108 h 1358264"/>
              <a:gd name="T110" fmla="*/ 990219 w 991870"/>
              <a:gd name="T111" fmla="*/ 1356855 h 1358264"/>
              <a:gd name="T112" fmla="*/ 939585 w 991870"/>
              <a:gd name="T113" fmla="*/ 1182797 h 1358264"/>
              <a:gd name="T114" fmla="*/ 156378 w 991870"/>
              <a:gd name="T115" fmla="*/ 97315 h 1358264"/>
              <a:gd name="T116" fmla="*/ 16869 w 991870"/>
              <a:gd name="T117" fmla="*/ 163969 h 1358264"/>
              <a:gd name="T118" fmla="*/ 854377 w 991870"/>
              <a:gd name="T119" fmla="*/ 1255949 h 1358264"/>
              <a:gd name="T120" fmla="*/ 839156 w 991870"/>
              <a:gd name="T121" fmla="*/ 1290837 h 13582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91870" h="1358264">
                <a:moveTo>
                  <a:pt x="418084" y="192405"/>
                </a:moveTo>
                <a:lnTo>
                  <a:pt x="406019" y="175768"/>
                </a:lnTo>
                <a:lnTo>
                  <a:pt x="401066" y="180213"/>
                </a:lnTo>
                <a:lnTo>
                  <a:pt x="396494" y="184023"/>
                </a:lnTo>
                <a:lnTo>
                  <a:pt x="392303" y="187071"/>
                </a:lnTo>
                <a:lnTo>
                  <a:pt x="388874" y="189611"/>
                </a:lnTo>
                <a:lnTo>
                  <a:pt x="385699" y="191516"/>
                </a:lnTo>
                <a:lnTo>
                  <a:pt x="380111" y="194056"/>
                </a:lnTo>
                <a:lnTo>
                  <a:pt x="377444" y="194818"/>
                </a:lnTo>
                <a:lnTo>
                  <a:pt x="371856" y="195326"/>
                </a:lnTo>
                <a:lnTo>
                  <a:pt x="368808" y="195199"/>
                </a:lnTo>
                <a:lnTo>
                  <a:pt x="365633" y="194437"/>
                </a:lnTo>
                <a:lnTo>
                  <a:pt x="363474" y="204216"/>
                </a:lnTo>
                <a:lnTo>
                  <a:pt x="370586" y="206756"/>
                </a:lnTo>
                <a:lnTo>
                  <a:pt x="376682" y="208280"/>
                </a:lnTo>
                <a:lnTo>
                  <a:pt x="386588" y="209550"/>
                </a:lnTo>
                <a:lnTo>
                  <a:pt x="390906" y="209423"/>
                </a:lnTo>
                <a:lnTo>
                  <a:pt x="416661" y="194056"/>
                </a:lnTo>
                <a:lnTo>
                  <a:pt x="418084" y="192405"/>
                </a:lnTo>
                <a:close/>
              </a:path>
              <a:path w="991870" h="1358264">
                <a:moveTo>
                  <a:pt x="455168" y="84963"/>
                </a:moveTo>
                <a:lnTo>
                  <a:pt x="448691" y="75946"/>
                </a:lnTo>
                <a:lnTo>
                  <a:pt x="400304" y="55372"/>
                </a:lnTo>
                <a:lnTo>
                  <a:pt x="395986" y="65024"/>
                </a:lnTo>
                <a:lnTo>
                  <a:pt x="402844" y="67437"/>
                </a:lnTo>
                <a:lnTo>
                  <a:pt x="407543" y="69342"/>
                </a:lnTo>
                <a:lnTo>
                  <a:pt x="410083" y="70739"/>
                </a:lnTo>
                <a:lnTo>
                  <a:pt x="412750" y="72009"/>
                </a:lnTo>
                <a:lnTo>
                  <a:pt x="414528" y="73279"/>
                </a:lnTo>
                <a:lnTo>
                  <a:pt x="415290" y="74422"/>
                </a:lnTo>
                <a:lnTo>
                  <a:pt x="416179" y="75692"/>
                </a:lnTo>
                <a:lnTo>
                  <a:pt x="416560" y="77089"/>
                </a:lnTo>
                <a:lnTo>
                  <a:pt x="416179" y="78359"/>
                </a:lnTo>
                <a:lnTo>
                  <a:pt x="415925" y="79629"/>
                </a:lnTo>
                <a:lnTo>
                  <a:pt x="414782" y="81026"/>
                </a:lnTo>
                <a:lnTo>
                  <a:pt x="359156" y="121539"/>
                </a:lnTo>
                <a:lnTo>
                  <a:pt x="356616" y="122936"/>
                </a:lnTo>
                <a:lnTo>
                  <a:pt x="354711" y="123444"/>
                </a:lnTo>
                <a:lnTo>
                  <a:pt x="352933" y="123952"/>
                </a:lnTo>
                <a:lnTo>
                  <a:pt x="351155" y="123952"/>
                </a:lnTo>
                <a:lnTo>
                  <a:pt x="349504" y="123317"/>
                </a:lnTo>
                <a:lnTo>
                  <a:pt x="347980" y="122809"/>
                </a:lnTo>
                <a:lnTo>
                  <a:pt x="335153" y="109220"/>
                </a:lnTo>
                <a:lnTo>
                  <a:pt x="328803" y="113792"/>
                </a:lnTo>
                <a:lnTo>
                  <a:pt x="372618" y="174117"/>
                </a:lnTo>
                <a:lnTo>
                  <a:pt x="378968" y="169418"/>
                </a:lnTo>
                <a:lnTo>
                  <a:pt x="376428" y="165735"/>
                </a:lnTo>
                <a:lnTo>
                  <a:pt x="374523" y="162814"/>
                </a:lnTo>
                <a:lnTo>
                  <a:pt x="373049" y="160274"/>
                </a:lnTo>
                <a:lnTo>
                  <a:pt x="371856" y="157988"/>
                </a:lnTo>
                <a:lnTo>
                  <a:pt x="370840" y="155956"/>
                </a:lnTo>
                <a:lnTo>
                  <a:pt x="370332" y="154178"/>
                </a:lnTo>
                <a:lnTo>
                  <a:pt x="369697" y="152400"/>
                </a:lnTo>
                <a:lnTo>
                  <a:pt x="369570" y="150749"/>
                </a:lnTo>
                <a:lnTo>
                  <a:pt x="369951" y="149352"/>
                </a:lnTo>
                <a:lnTo>
                  <a:pt x="370205" y="147955"/>
                </a:lnTo>
                <a:lnTo>
                  <a:pt x="377825" y="140462"/>
                </a:lnTo>
                <a:lnTo>
                  <a:pt x="400558" y="123952"/>
                </a:lnTo>
                <a:lnTo>
                  <a:pt x="436245" y="98044"/>
                </a:lnTo>
                <a:lnTo>
                  <a:pt x="444119" y="92202"/>
                </a:lnTo>
                <a:lnTo>
                  <a:pt x="450469" y="87884"/>
                </a:lnTo>
                <a:lnTo>
                  <a:pt x="455168" y="84963"/>
                </a:lnTo>
                <a:close/>
              </a:path>
              <a:path w="991870" h="1358264">
                <a:moveTo>
                  <a:pt x="527456" y="338074"/>
                </a:moveTo>
                <a:lnTo>
                  <a:pt x="506095" y="338074"/>
                </a:lnTo>
                <a:lnTo>
                  <a:pt x="499110" y="338074"/>
                </a:lnTo>
                <a:lnTo>
                  <a:pt x="491617" y="338074"/>
                </a:lnTo>
                <a:lnTo>
                  <a:pt x="508508" y="362204"/>
                </a:lnTo>
                <a:lnTo>
                  <a:pt x="513080" y="358394"/>
                </a:lnTo>
                <a:lnTo>
                  <a:pt x="511683" y="354584"/>
                </a:lnTo>
                <a:lnTo>
                  <a:pt x="511556" y="352044"/>
                </a:lnTo>
                <a:lnTo>
                  <a:pt x="512699" y="350774"/>
                </a:lnTo>
                <a:lnTo>
                  <a:pt x="513715" y="348234"/>
                </a:lnTo>
                <a:lnTo>
                  <a:pt x="517144" y="345694"/>
                </a:lnTo>
                <a:lnTo>
                  <a:pt x="522605" y="341884"/>
                </a:lnTo>
                <a:lnTo>
                  <a:pt x="527456" y="338074"/>
                </a:lnTo>
                <a:close/>
              </a:path>
              <a:path w="991870" h="1358264">
                <a:moveTo>
                  <a:pt x="553720" y="213233"/>
                </a:moveTo>
                <a:lnTo>
                  <a:pt x="548589" y="206248"/>
                </a:lnTo>
                <a:lnTo>
                  <a:pt x="548132" y="205613"/>
                </a:lnTo>
                <a:lnTo>
                  <a:pt x="546227" y="205994"/>
                </a:lnTo>
                <a:lnTo>
                  <a:pt x="544830" y="206248"/>
                </a:lnTo>
                <a:lnTo>
                  <a:pt x="542925" y="205994"/>
                </a:lnTo>
                <a:lnTo>
                  <a:pt x="542036" y="205613"/>
                </a:lnTo>
                <a:lnTo>
                  <a:pt x="508254" y="160274"/>
                </a:lnTo>
                <a:lnTo>
                  <a:pt x="460667" y="194818"/>
                </a:lnTo>
                <a:lnTo>
                  <a:pt x="460578" y="196088"/>
                </a:lnTo>
                <a:lnTo>
                  <a:pt x="461137" y="204089"/>
                </a:lnTo>
                <a:lnTo>
                  <a:pt x="463296" y="205613"/>
                </a:lnTo>
                <a:lnTo>
                  <a:pt x="467868" y="209931"/>
                </a:lnTo>
                <a:lnTo>
                  <a:pt x="470154" y="212344"/>
                </a:lnTo>
                <a:lnTo>
                  <a:pt x="472186" y="214630"/>
                </a:lnTo>
                <a:lnTo>
                  <a:pt x="478028" y="222758"/>
                </a:lnTo>
                <a:lnTo>
                  <a:pt x="479679" y="228473"/>
                </a:lnTo>
                <a:lnTo>
                  <a:pt x="477393" y="239649"/>
                </a:lnTo>
                <a:lnTo>
                  <a:pt x="473583" y="244856"/>
                </a:lnTo>
                <a:lnTo>
                  <a:pt x="467106" y="249555"/>
                </a:lnTo>
                <a:lnTo>
                  <a:pt x="460629" y="254381"/>
                </a:lnTo>
                <a:lnTo>
                  <a:pt x="454787" y="256667"/>
                </a:lnTo>
                <a:lnTo>
                  <a:pt x="445008" y="256413"/>
                </a:lnTo>
                <a:lnTo>
                  <a:pt x="440690" y="253746"/>
                </a:lnTo>
                <a:lnTo>
                  <a:pt x="434086" y="244602"/>
                </a:lnTo>
                <a:lnTo>
                  <a:pt x="432943" y="240411"/>
                </a:lnTo>
                <a:lnTo>
                  <a:pt x="434213" y="231648"/>
                </a:lnTo>
                <a:lnTo>
                  <a:pt x="436626" y="227076"/>
                </a:lnTo>
                <a:lnTo>
                  <a:pt x="440817" y="222250"/>
                </a:lnTo>
                <a:lnTo>
                  <a:pt x="431673" y="209550"/>
                </a:lnTo>
                <a:lnTo>
                  <a:pt x="414274" y="222250"/>
                </a:lnTo>
                <a:lnTo>
                  <a:pt x="415163" y="227076"/>
                </a:lnTo>
                <a:lnTo>
                  <a:pt x="417118" y="232537"/>
                </a:lnTo>
                <a:lnTo>
                  <a:pt x="440436" y="267589"/>
                </a:lnTo>
                <a:lnTo>
                  <a:pt x="446659" y="271399"/>
                </a:lnTo>
                <a:lnTo>
                  <a:pt x="452755" y="275336"/>
                </a:lnTo>
                <a:lnTo>
                  <a:pt x="458978" y="277114"/>
                </a:lnTo>
                <a:lnTo>
                  <a:pt x="465455" y="276860"/>
                </a:lnTo>
                <a:lnTo>
                  <a:pt x="471932" y="276479"/>
                </a:lnTo>
                <a:lnTo>
                  <a:pt x="478282" y="274066"/>
                </a:lnTo>
                <a:lnTo>
                  <a:pt x="490220" y="265430"/>
                </a:lnTo>
                <a:lnTo>
                  <a:pt x="494157" y="260731"/>
                </a:lnTo>
                <a:lnTo>
                  <a:pt x="495896" y="256667"/>
                </a:lnTo>
                <a:lnTo>
                  <a:pt x="496443" y="255397"/>
                </a:lnTo>
                <a:lnTo>
                  <a:pt x="498856" y="250063"/>
                </a:lnTo>
                <a:lnTo>
                  <a:pt x="499427" y="244856"/>
                </a:lnTo>
                <a:lnTo>
                  <a:pt x="499414" y="243967"/>
                </a:lnTo>
                <a:lnTo>
                  <a:pt x="497459" y="232537"/>
                </a:lnTo>
                <a:lnTo>
                  <a:pt x="494792" y="226695"/>
                </a:lnTo>
                <a:lnTo>
                  <a:pt x="490601" y="220980"/>
                </a:lnTo>
                <a:lnTo>
                  <a:pt x="487553" y="216662"/>
                </a:lnTo>
                <a:lnTo>
                  <a:pt x="484759" y="213233"/>
                </a:lnTo>
                <a:lnTo>
                  <a:pt x="482219" y="210693"/>
                </a:lnTo>
                <a:lnTo>
                  <a:pt x="479679" y="208026"/>
                </a:lnTo>
                <a:lnTo>
                  <a:pt x="477012" y="205613"/>
                </a:lnTo>
                <a:lnTo>
                  <a:pt x="474218" y="203454"/>
                </a:lnTo>
                <a:lnTo>
                  <a:pt x="499364" y="185166"/>
                </a:lnTo>
                <a:lnTo>
                  <a:pt x="530479" y="228092"/>
                </a:lnTo>
                <a:lnTo>
                  <a:pt x="553720" y="213233"/>
                </a:lnTo>
                <a:close/>
              </a:path>
              <a:path w="991870" h="1358264">
                <a:moveTo>
                  <a:pt x="625983" y="377444"/>
                </a:moveTo>
                <a:lnTo>
                  <a:pt x="614934" y="362204"/>
                </a:lnTo>
                <a:lnTo>
                  <a:pt x="613092" y="359664"/>
                </a:lnTo>
                <a:lnTo>
                  <a:pt x="603885" y="346964"/>
                </a:lnTo>
                <a:lnTo>
                  <a:pt x="555244" y="359664"/>
                </a:lnTo>
                <a:lnTo>
                  <a:pt x="583438" y="319024"/>
                </a:lnTo>
                <a:lnTo>
                  <a:pt x="579678" y="313944"/>
                </a:lnTo>
                <a:lnTo>
                  <a:pt x="560959" y="288544"/>
                </a:lnTo>
                <a:lnTo>
                  <a:pt x="556387" y="291084"/>
                </a:lnTo>
                <a:lnTo>
                  <a:pt x="558038" y="294894"/>
                </a:lnTo>
                <a:lnTo>
                  <a:pt x="558165" y="297434"/>
                </a:lnTo>
                <a:lnTo>
                  <a:pt x="555879" y="301244"/>
                </a:lnTo>
                <a:lnTo>
                  <a:pt x="552450" y="305054"/>
                </a:lnTo>
                <a:lnTo>
                  <a:pt x="546735" y="308864"/>
                </a:lnTo>
                <a:lnTo>
                  <a:pt x="510032" y="335534"/>
                </a:lnTo>
                <a:lnTo>
                  <a:pt x="530694" y="335534"/>
                </a:lnTo>
                <a:lnTo>
                  <a:pt x="542036" y="326644"/>
                </a:lnTo>
                <a:lnTo>
                  <a:pt x="548386" y="322834"/>
                </a:lnTo>
                <a:lnTo>
                  <a:pt x="553847" y="317754"/>
                </a:lnTo>
                <a:lnTo>
                  <a:pt x="558419" y="313944"/>
                </a:lnTo>
                <a:lnTo>
                  <a:pt x="559054" y="315214"/>
                </a:lnTo>
                <a:lnTo>
                  <a:pt x="555117" y="320294"/>
                </a:lnTo>
                <a:lnTo>
                  <a:pt x="550926" y="326644"/>
                </a:lnTo>
                <a:lnTo>
                  <a:pt x="546354" y="334264"/>
                </a:lnTo>
                <a:lnTo>
                  <a:pt x="527050" y="364744"/>
                </a:lnTo>
                <a:lnTo>
                  <a:pt x="535178" y="376174"/>
                </a:lnTo>
                <a:lnTo>
                  <a:pt x="571246" y="367284"/>
                </a:lnTo>
                <a:lnTo>
                  <a:pt x="578866" y="366014"/>
                </a:lnTo>
                <a:lnTo>
                  <a:pt x="585978" y="363474"/>
                </a:lnTo>
                <a:lnTo>
                  <a:pt x="592582" y="362204"/>
                </a:lnTo>
                <a:lnTo>
                  <a:pt x="593217" y="362204"/>
                </a:lnTo>
                <a:lnTo>
                  <a:pt x="586105" y="367284"/>
                </a:lnTo>
                <a:lnTo>
                  <a:pt x="580136" y="371094"/>
                </a:lnTo>
                <a:lnTo>
                  <a:pt x="551307" y="392684"/>
                </a:lnTo>
                <a:lnTo>
                  <a:pt x="547370" y="393954"/>
                </a:lnTo>
                <a:lnTo>
                  <a:pt x="545211" y="395224"/>
                </a:lnTo>
                <a:lnTo>
                  <a:pt x="542925" y="395224"/>
                </a:lnTo>
                <a:lnTo>
                  <a:pt x="540385" y="393954"/>
                </a:lnTo>
                <a:lnTo>
                  <a:pt x="537591" y="391414"/>
                </a:lnTo>
                <a:lnTo>
                  <a:pt x="532892" y="395224"/>
                </a:lnTo>
                <a:lnTo>
                  <a:pt x="556641" y="428244"/>
                </a:lnTo>
                <a:lnTo>
                  <a:pt x="561213" y="424434"/>
                </a:lnTo>
                <a:lnTo>
                  <a:pt x="559816" y="420624"/>
                </a:lnTo>
                <a:lnTo>
                  <a:pt x="559562" y="418084"/>
                </a:lnTo>
                <a:lnTo>
                  <a:pt x="560832" y="416814"/>
                </a:lnTo>
                <a:lnTo>
                  <a:pt x="561975" y="414274"/>
                </a:lnTo>
                <a:lnTo>
                  <a:pt x="565277" y="411734"/>
                </a:lnTo>
                <a:lnTo>
                  <a:pt x="570738" y="407924"/>
                </a:lnTo>
                <a:lnTo>
                  <a:pt x="588022" y="395224"/>
                </a:lnTo>
                <a:lnTo>
                  <a:pt x="601853" y="385064"/>
                </a:lnTo>
                <a:lnTo>
                  <a:pt x="607568" y="381254"/>
                </a:lnTo>
                <a:lnTo>
                  <a:pt x="611632" y="378714"/>
                </a:lnTo>
                <a:lnTo>
                  <a:pt x="616204" y="377444"/>
                </a:lnTo>
                <a:lnTo>
                  <a:pt x="618744" y="378714"/>
                </a:lnTo>
                <a:lnTo>
                  <a:pt x="621284" y="381254"/>
                </a:lnTo>
                <a:lnTo>
                  <a:pt x="625983" y="377444"/>
                </a:lnTo>
                <a:close/>
              </a:path>
              <a:path w="991870" h="1358264">
                <a:moveTo>
                  <a:pt x="669925" y="443484"/>
                </a:moveTo>
                <a:lnTo>
                  <a:pt x="669290" y="439674"/>
                </a:lnTo>
                <a:lnTo>
                  <a:pt x="667893" y="435864"/>
                </a:lnTo>
                <a:lnTo>
                  <a:pt x="666623" y="432054"/>
                </a:lnTo>
                <a:lnTo>
                  <a:pt x="664337" y="428244"/>
                </a:lnTo>
                <a:lnTo>
                  <a:pt x="660781" y="423164"/>
                </a:lnTo>
                <a:lnTo>
                  <a:pt x="656336" y="416814"/>
                </a:lnTo>
                <a:lnTo>
                  <a:pt x="656209" y="416712"/>
                </a:lnTo>
                <a:lnTo>
                  <a:pt x="656209" y="435864"/>
                </a:lnTo>
                <a:lnTo>
                  <a:pt x="653923" y="439674"/>
                </a:lnTo>
                <a:lnTo>
                  <a:pt x="651637" y="444754"/>
                </a:lnTo>
                <a:lnTo>
                  <a:pt x="646938" y="448564"/>
                </a:lnTo>
                <a:lnTo>
                  <a:pt x="639953" y="454914"/>
                </a:lnTo>
                <a:lnTo>
                  <a:pt x="626618" y="435864"/>
                </a:lnTo>
                <a:lnTo>
                  <a:pt x="623062" y="430784"/>
                </a:lnTo>
                <a:lnTo>
                  <a:pt x="630301" y="426974"/>
                </a:lnTo>
                <a:lnTo>
                  <a:pt x="636397" y="424434"/>
                </a:lnTo>
                <a:lnTo>
                  <a:pt x="641604" y="423164"/>
                </a:lnTo>
                <a:lnTo>
                  <a:pt x="646684" y="423164"/>
                </a:lnTo>
                <a:lnTo>
                  <a:pt x="650621" y="424434"/>
                </a:lnTo>
                <a:lnTo>
                  <a:pt x="655955" y="432054"/>
                </a:lnTo>
                <a:lnTo>
                  <a:pt x="656209" y="435864"/>
                </a:lnTo>
                <a:lnTo>
                  <a:pt x="656209" y="416712"/>
                </a:lnTo>
                <a:lnTo>
                  <a:pt x="650621" y="411734"/>
                </a:lnTo>
                <a:lnTo>
                  <a:pt x="644017" y="409194"/>
                </a:lnTo>
                <a:lnTo>
                  <a:pt x="637413" y="405384"/>
                </a:lnTo>
                <a:lnTo>
                  <a:pt x="630428" y="405384"/>
                </a:lnTo>
                <a:lnTo>
                  <a:pt x="615315" y="406654"/>
                </a:lnTo>
                <a:lnTo>
                  <a:pt x="582180" y="435864"/>
                </a:lnTo>
                <a:lnTo>
                  <a:pt x="579221" y="451104"/>
                </a:lnTo>
                <a:lnTo>
                  <a:pt x="580529" y="458724"/>
                </a:lnTo>
                <a:lnTo>
                  <a:pt x="603504" y="487934"/>
                </a:lnTo>
                <a:lnTo>
                  <a:pt x="608965" y="491744"/>
                </a:lnTo>
                <a:lnTo>
                  <a:pt x="615950" y="493014"/>
                </a:lnTo>
                <a:lnTo>
                  <a:pt x="624459" y="494284"/>
                </a:lnTo>
                <a:lnTo>
                  <a:pt x="626491" y="484124"/>
                </a:lnTo>
                <a:lnTo>
                  <a:pt x="620776" y="482854"/>
                </a:lnTo>
                <a:lnTo>
                  <a:pt x="616204" y="481584"/>
                </a:lnTo>
                <a:lnTo>
                  <a:pt x="609346" y="479044"/>
                </a:lnTo>
                <a:lnTo>
                  <a:pt x="606425" y="475234"/>
                </a:lnTo>
                <a:lnTo>
                  <a:pt x="603885" y="471424"/>
                </a:lnTo>
                <a:lnTo>
                  <a:pt x="599440" y="466344"/>
                </a:lnTo>
                <a:lnTo>
                  <a:pt x="598170" y="459994"/>
                </a:lnTo>
                <a:lnTo>
                  <a:pt x="599948" y="454914"/>
                </a:lnTo>
                <a:lnTo>
                  <a:pt x="601853" y="448564"/>
                </a:lnTo>
                <a:lnTo>
                  <a:pt x="606933" y="442214"/>
                </a:lnTo>
                <a:lnTo>
                  <a:pt x="615315" y="435864"/>
                </a:lnTo>
                <a:lnTo>
                  <a:pt x="647446" y="480314"/>
                </a:lnTo>
                <a:lnTo>
                  <a:pt x="652907" y="476504"/>
                </a:lnTo>
                <a:lnTo>
                  <a:pt x="657225" y="472694"/>
                </a:lnTo>
                <a:lnTo>
                  <a:pt x="663575" y="465074"/>
                </a:lnTo>
                <a:lnTo>
                  <a:pt x="665988" y="461264"/>
                </a:lnTo>
                <a:lnTo>
                  <a:pt x="667639" y="457454"/>
                </a:lnTo>
                <a:lnTo>
                  <a:pt x="669036" y="454914"/>
                </a:lnTo>
                <a:lnTo>
                  <a:pt x="669671" y="451104"/>
                </a:lnTo>
                <a:lnTo>
                  <a:pt x="669925" y="443484"/>
                </a:lnTo>
                <a:close/>
              </a:path>
              <a:path w="991870" h="1358264">
                <a:moveTo>
                  <a:pt x="738886" y="533654"/>
                </a:moveTo>
                <a:lnTo>
                  <a:pt x="725208" y="514604"/>
                </a:lnTo>
                <a:lnTo>
                  <a:pt x="702411" y="482854"/>
                </a:lnTo>
                <a:lnTo>
                  <a:pt x="687832" y="462534"/>
                </a:lnTo>
                <a:lnTo>
                  <a:pt x="665607" y="479044"/>
                </a:lnTo>
                <a:lnTo>
                  <a:pt x="671830" y="487934"/>
                </a:lnTo>
                <a:lnTo>
                  <a:pt x="676910" y="484124"/>
                </a:lnTo>
                <a:lnTo>
                  <a:pt x="681101" y="482854"/>
                </a:lnTo>
                <a:lnTo>
                  <a:pt x="687578" y="482854"/>
                </a:lnTo>
                <a:lnTo>
                  <a:pt x="690499" y="484124"/>
                </a:lnTo>
                <a:lnTo>
                  <a:pt x="697611" y="494284"/>
                </a:lnTo>
                <a:lnTo>
                  <a:pt x="655701" y="524764"/>
                </a:lnTo>
                <a:lnTo>
                  <a:pt x="650113" y="528574"/>
                </a:lnTo>
                <a:lnTo>
                  <a:pt x="646176" y="531114"/>
                </a:lnTo>
                <a:lnTo>
                  <a:pt x="641477" y="531114"/>
                </a:lnTo>
                <a:lnTo>
                  <a:pt x="638810" y="529844"/>
                </a:lnTo>
                <a:lnTo>
                  <a:pt x="636016" y="527304"/>
                </a:lnTo>
                <a:lnTo>
                  <a:pt x="631317" y="531114"/>
                </a:lnTo>
                <a:lnTo>
                  <a:pt x="656717" y="565404"/>
                </a:lnTo>
                <a:lnTo>
                  <a:pt x="661289" y="562864"/>
                </a:lnTo>
                <a:lnTo>
                  <a:pt x="659384" y="559054"/>
                </a:lnTo>
                <a:lnTo>
                  <a:pt x="659003" y="556514"/>
                </a:lnTo>
                <a:lnTo>
                  <a:pt x="661289" y="551434"/>
                </a:lnTo>
                <a:lnTo>
                  <a:pt x="664718" y="548894"/>
                </a:lnTo>
                <a:lnTo>
                  <a:pt x="670433" y="545084"/>
                </a:lnTo>
                <a:lnTo>
                  <a:pt x="689635" y="531114"/>
                </a:lnTo>
                <a:lnTo>
                  <a:pt x="712343" y="514604"/>
                </a:lnTo>
                <a:lnTo>
                  <a:pt x="716661" y="519684"/>
                </a:lnTo>
                <a:lnTo>
                  <a:pt x="719455" y="523494"/>
                </a:lnTo>
                <a:lnTo>
                  <a:pt x="720217" y="527304"/>
                </a:lnTo>
                <a:lnTo>
                  <a:pt x="719201" y="529844"/>
                </a:lnTo>
                <a:lnTo>
                  <a:pt x="718185" y="533654"/>
                </a:lnTo>
                <a:lnTo>
                  <a:pt x="715264" y="536194"/>
                </a:lnTo>
                <a:lnTo>
                  <a:pt x="710438" y="540004"/>
                </a:lnTo>
                <a:lnTo>
                  <a:pt x="716661" y="548894"/>
                </a:lnTo>
                <a:lnTo>
                  <a:pt x="738886" y="533654"/>
                </a:lnTo>
                <a:close/>
              </a:path>
              <a:path w="991870" h="1358264">
                <a:moveTo>
                  <a:pt x="786371" y="606044"/>
                </a:moveTo>
                <a:lnTo>
                  <a:pt x="785977" y="599694"/>
                </a:lnTo>
                <a:lnTo>
                  <a:pt x="783945" y="593344"/>
                </a:lnTo>
                <a:lnTo>
                  <a:pt x="780288" y="588264"/>
                </a:lnTo>
                <a:lnTo>
                  <a:pt x="777621" y="584454"/>
                </a:lnTo>
                <a:lnTo>
                  <a:pt x="774192" y="580644"/>
                </a:lnTo>
                <a:lnTo>
                  <a:pt x="770001" y="578104"/>
                </a:lnTo>
                <a:lnTo>
                  <a:pt x="766064" y="576948"/>
                </a:lnTo>
                <a:lnTo>
                  <a:pt x="766064" y="595884"/>
                </a:lnTo>
                <a:lnTo>
                  <a:pt x="763016" y="600964"/>
                </a:lnTo>
                <a:lnTo>
                  <a:pt x="760209" y="604774"/>
                </a:lnTo>
                <a:lnTo>
                  <a:pt x="756183" y="609854"/>
                </a:lnTo>
                <a:lnTo>
                  <a:pt x="750976" y="613664"/>
                </a:lnTo>
                <a:lnTo>
                  <a:pt x="744601" y="618744"/>
                </a:lnTo>
                <a:lnTo>
                  <a:pt x="736346" y="625094"/>
                </a:lnTo>
                <a:lnTo>
                  <a:pt x="729107" y="628904"/>
                </a:lnTo>
                <a:lnTo>
                  <a:pt x="716788" y="630174"/>
                </a:lnTo>
                <a:lnTo>
                  <a:pt x="712216" y="628904"/>
                </a:lnTo>
                <a:lnTo>
                  <a:pt x="709041" y="625094"/>
                </a:lnTo>
                <a:lnTo>
                  <a:pt x="706120" y="620014"/>
                </a:lnTo>
                <a:lnTo>
                  <a:pt x="705231" y="616204"/>
                </a:lnTo>
                <a:lnTo>
                  <a:pt x="706920" y="611124"/>
                </a:lnTo>
                <a:lnTo>
                  <a:pt x="707771" y="608584"/>
                </a:lnTo>
                <a:lnTo>
                  <a:pt x="711327" y="604774"/>
                </a:lnTo>
                <a:lnTo>
                  <a:pt x="717042" y="600964"/>
                </a:lnTo>
                <a:lnTo>
                  <a:pt x="740664" y="583184"/>
                </a:lnTo>
                <a:lnTo>
                  <a:pt x="743204" y="581914"/>
                </a:lnTo>
                <a:lnTo>
                  <a:pt x="745871" y="580644"/>
                </a:lnTo>
                <a:lnTo>
                  <a:pt x="754380" y="580644"/>
                </a:lnTo>
                <a:lnTo>
                  <a:pt x="756793" y="581914"/>
                </a:lnTo>
                <a:lnTo>
                  <a:pt x="759333" y="583184"/>
                </a:lnTo>
                <a:lnTo>
                  <a:pt x="761365" y="584454"/>
                </a:lnTo>
                <a:lnTo>
                  <a:pt x="762889" y="586994"/>
                </a:lnTo>
                <a:lnTo>
                  <a:pt x="765937" y="590804"/>
                </a:lnTo>
                <a:lnTo>
                  <a:pt x="766064" y="595884"/>
                </a:lnTo>
                <a:lnTo>
                  <a:pt x="766064" y="576948"/>
                </a:lnTo>
                <a:lnTo>
                  <a:pt x="765683" y="576834"/>
                </a:lnTo>
                <a:lnTo>
                  <a:pt x="760222" y="574294"/>
                </a:lnTo>
                <a:lnTo>
                  <a:pt x="753491" y="573024"/>
                </a:lnTo>
                <a:lnTo>
                  <a:pt x="753110" y="573024"/>
                </a:lnTo>
                <a:lnTo>
                  <a:pt x="763905" y="566674"/>
                </a:lnTo>
                <a:lnTo>
                  <a:pt x="757682" y="557784"/>
                </a:lnTo>
                <a:lnTo>
                  <a:pt x="743077" y="538734"/>
                </a:lnTo>
                <a:lnTo>
                  <a:pt x="738378" y="542544"/>
                </a:lnTo>
                <a:lnTo>
                  <a:pt x="739267" y="543814"/>
                </a:lnTo>
                <a:lnTo>
                  <a:pt x="740029" y="547624"/>
                </a:lnTo>
                <a:lnTo>
                  <a:pt x="737489" y="553974"/>
                </a:lnTo>
                <a:lnTo>
                  <a:pt x="736346" y="555244"/>
                </a:lnTo>
                <a:lnTo>
                  <a:pt x="733679" y="557784"/>
                </a:lnTo>
                <a:lnTo>
                  <a:pt x="731393" y="559054"/>
                </a:lnTo>
                <a:lnTo>
                  <a:pt x="728091" y="561594"/>
                </a:lnTo>
                <a:lnTo>
                  <a:pt x="667004" y="606044"/>
                </a:lnTo>
                <a:lnTo>
                  <a:pt x="663448" y="608584"/>
                </a:lnTo>
                <a:lnTo>
                  <a:pt x="660781" y="609854"/>
                </a:lnTo>
                <a:lnTo>
                  <a:pt x="657479" y="611124"/>
                </a:lnTo>
                <a:lnTo>
                  <a:pt x="653034" y="611124"/>
                </a:lnTo>
                <a:lnTo>
                  <a:pt x="651256" y="609854"/>
                </a:lnTo>
                <a:lnTo>
                  <a:pt x="648970" y="608584"/>
                </a:lnTo>
                <a:lnTo>
                  <a:pt x="644398" y="611124"/>
                </a:lnTo>
                <a:lnTo>
                  <a:pt x="669671" y="646684"/>
                </a:lnTo>
                <a:lnTo>
                  <a:pt x="674243" y="642874"/>
                </a:lnTo>
                <a:lnTo>
                  <a:pt x="672973" y="640334"/>
                </a:lnTo>
                <a:lnTo>
                  <a:pt x="672465" y="637794"/>
                </a:lnTo>
                <a:lnTo>
                  <a:pt x="678180" y="628904"/>
                </a:lnTo>
                <a:lnTo>
                  <a:pt x="681609" y="626364"/>
                </a:lnTo>
                <a:lnTo>
                  <a:pt x="694817" y="616204"/>
                </a:lnTo>
                <a:lnTo>
                  <a:pt x="696976" y="622554"/>
                </a:lnTo>
                <a:lnTo>
                  <a:pt x="699770" y="627634"/>
                </a:lnTo>
                <a:lnTo>
                  <a:pt x="703199" y="631444"/>
                </a:lnTo>
                <a:lnTo>
                  <a:pt x="708406" y="639064"/>
                </a:lnTo>
                <a:lnTo>
                  <a:pt x="714121" y="644144"/>
                </a:lnTo>
                <a:lnTo>
                  <a:pt x="726567" y="649224"/>
                </a:lnTo>
                <a:lnTo>
                  <a:pt x="733298" y="650494"/>
                </a:lnTo>
                <a:lnTo>
                  <a:pt x="747649" y="647954"/>
                </a:lnTo>
                <a:lnTo>
                  <a:pt x="782104" y="618744"/>
                </a:lnTo>
                <a:lnTo>
                  <a:pt x="785114" y="612394"/>
                </a:lnTo>
                <a:lnTo>
                  <a:pt x="786371" y="606044"/>
                </a:lnTo>
                <a:close/>
              </a:path>
              <a:path w="991870" h="1358264">
                <a:moveTo>
                  <a:pt x="842518" y="680974"/>
                </a:moveTo>
                <a:lnTo>
                  <a:pt x="841629" y="677164"/>
                </a:lnTo>
                <a:lnTo>
                  <a:pt x="840613" y="672084"/>
                </a:lnTo>
                <a:lnTo>
                  <a:pt x="838073" y="667004"/>
                </a:lnTo>
                <a:lnTo>
                  <a:pt x="834009" y="661924"/>
                </a:lnTo>
                <a:lnTo>
                  <a:pt x="832485" y="659384"/>
                </a:lnTo>
                <a:lnTo>
                  <a:pt x="830707" y="656844"/>
                </a:lnTo>
                <a:lnTo>
                  <a:pt x="827024" y="653034"/>
                </a:lnTo>
                <a:lnTo>
                  <a:pt x="824738" y="651764"/>
                </a:lnTo>
                <a:lnTo>
                  <a:pt x="821944" y="649224"/>
                </a:lnTo>
                <a:lnTo>
                  <a:pt x="819277" y="646684"/>
                </a:lnTo>
                <a:lnTo>
                  <a:pt x="816483" y="644144"/>
                </a:lnTo>
                <a:lnTo>
                  <a:pt x="813308" y="641604"/>
                </a:lnTo>
                <a:lnTo>
                  <a:pt x="810260" y="640334"/>
                </a:lnTo>
                <a:lnTo>
                  <a:pt x="806196" y="637794"/>
                </a:lnTo>
                <a:lnTo>
                  <a:pt x="801116" y="635254"/>
                </a:lnTo>
                <a:lnTo>
                  <a:pt x="788416" y="644144"/>
                </a:lnTo>
                <a:lnTo>
                  <a:pt x="798068" y="656844"/>
                </a:lnTo>
                <a:lnTo>
                  <a:pt x="802132" y="655574"/>
                </a:lnTo>
                <a:lnTo>
                  <a:pt x="805688" y="654304"/>
                </a:lnTo>
                <a:lnTo>
                  <a:pt x="811657" y="653034"/>
                </a:lnTo>
                <a:lnTo>
                  <a:pt x="814070" y="654304"/>
                </a:lnTo>
                <a:lnTo>
                  <a:pt x="817880" y="655574"/>
                </a:lnTo>
                <a:lnTo>
                  <a:pt x="819658" y="658114"/>
                </a:lnTo>
                <a:lnTo>
                  <a:pt x="822706" y="661924"/>
                </a:lnTo>
                <a:lnTo>
                  <a:pt x="823595" y="664464"/>
                </a:lnTo>
                <a:lnTo>
                  <a:pt x="823849" y="668274"/>
                </a:lnTo>
                <a:lnTo>
                  <a:pt x="823214" y="670814"/>
                </a:lnTo>
                <a:lnTo>
                  <a:pt x="819912" y="675894"/>
                </a:lnTo>
                <a:lnTo>
                  <a:pt x="816864" y="679704"/>
                </a:lnTo>
                <a:lnTo>
                  <a:pt x="805942" y="687324"/>
                </a:lnTo>
                <a:lnTo>
                  <a:pt x="799084" y="679704"/>
                </a:lnTo>
                <a:lnTo>
                  <a:pt x="799084" y="692404"/>
                </a:lnTo>
                <a:lnTo>
                  <a:pt x="787527" y="701294"/>
                </a:lnTo>
                <a:lnTo>
                  <a:pt x="785368" y="702564"/>
                </a:lnTo>
                <a:lnTo>
                  <a:pt x="782955" y="702564"/>
                </a:lnTo>
                <a:lnTo>
                  <a:pt x="777494" y="703834"/>
                </a:lnTo>
                <a:lnTo>
                  <a:pt x="774954" y="703834"/>
                </a:lnTo>
                <a:lnTo>
                  <a:pt x="769874" y="701294"/>
                </a:lnTo>
                <a:lnTo>
                  <a:pt x="767842" y="700024"/>
                </a:lnTo>
                <a:lnTo>
                  <a:pt x="766318" y="697484"/>
                </a:lnTo>
                <a:lnTo>
                  <a:pt x="764286" y="694944"/>
                </a:lnTo>
                <a:lnTo>
                  <a:pt x="763397" y="692404"/>
                </a:lnTo>
                <a:lnTo>
                  <a:pt x="764159" y="686054"/>
                </a:lnTo>
                <a:lnTo>
                  <a:pt x="765683" y="683514"/>
                </a:lnTo>
                <a:lnTo>
                  <a:pt x="768604" y="682244"/>
                </a:lnTo>
                <a:lnTo>
                  <a:pt x="773430" y="678434"/>
                </a:lnTo>
                <a:lnTo>
                  <a:pt x="778383" y="677164"/>
                </a:lnTo>
                <a:lnTo>
                  <a:pt x="783463" y="679704"/>
                </a:lnTo>
                <a:lnTo>
                  <a:pt x="788416" y="680974"/>
                </a:lnTo>
                <a:lnTo>
                  <a:pt x="793750" y="684784"/>
                </a:lnTo>
                <a:lnTo>
                  <a:pt x="799084" y="692404"/>
                </a:lnTo>
                <a:lnTo>
                  <a:pt x="799084" y="679704"/>
                </a:lnTo>
                <a:lnTo>
                  <a:pt x="797941" y="678434"/>
                </a:lnTo>
                <a:lnTo>
                  <a:pt x="796671" y="677164"/>
                </a:lnTo>
                <a:lnTo>
                  <a:pt x="790321" y="670814"/>
                </a:lnTo>
                <a:lnTo>
                  <a:pt x="783082" y="665734"/>
                </a:lnTo>
                <a:lnTo>
                  <a:pt x="776224" y="661924"/>
                </a:lnTo>
                <a:lnTo>
                  <a:pt x="767461" y="658114"/>
                </a:lnTo>
                <a:lnTo>
                  <a:pt x="759587" y="658114"/>
                </a:lnTo>
                <a:lnTo>
                  <a:pt x="749300" y="665734"/>
                </a:lnTo>
                <a:lnTo>
                  <a:pt x="746887" y="669544"/>
                </a:lnTo>
                <a:lnTo>
                  <a:pt x="743839" y="675894"/>
                </a:lnTo>
                <a:lnTo>
                  <a:pt x="743458" y="679704"/>
                </a:lnTo>
                <a:lnTo>
                  <a:pt x="744093" y="683514"/>
                </a:lnTo>
                <a:lnTo>
                  <a:pt x="776605" y="710184"/>
                </a:lnTo>
                <a:lnTo>
                  <a:pt x="776986" y="711454"/>
                </a:lnTo>
                <a:lnTo>
                  <a:pt x="767461" y="717804"/>
                </a:lnTo>
                <a:lnTo>
                  <a:pt x="786257" y="743204"/>
                </a:lnTo>
                <a:lnTo>
                  <a:pt x="790956" y="740664"/>
                </a:lnTo>
                <a:lnTo>
                  <a:pt x="789432" y="736854"/>
                </a:lnTo>
                <a:lnTo>
                  <a:pt x="789305" y="735584"/>
                </a:lnTo>
                <a:lnTo>
                  <a:pt x="789051" y="735584"/>
                </a:lnTo>
                <a:lnTo>
                  <a:pt x="789051" y="734314"/>
                </a:lnTo>
                <a:lnTo>
                  <a:pt x="789178" y="733044"/>
                </a:lnTo>
                <a:lnTo>
                  <a:pt x="789686" y="731774"/>
                </a:lnTo>
                <a:lnTo>
                  <a:pt x="790956" y="729234"/>
                </a:lnTo>
                <a:lnTo>
                  <a:pt x="791972" y="729234"/>
                </a:lnTo>
                <a:lnTo>
                  <a:pt x="793623" y="727964"/>
                </a:lnTo>
                <a:lnTo>
                  <a:pt x="795147" y="725424"/>
                </a:lnTo>
                <a:lnTo>
                  <a:pt x="797433" y="724154"/>
                </a:lnTo>
                <a:lnTo>
                  <a:pt x="800608" y="721614"/>
                </a:lnTo>
                <a:lnTo>
                  <a:pt x="825969" y="703834"/>
                </a:lnTo>
                <a:lnTo>
                  <a:pt x="827786" y="702564"/>
                </a:lnTo>
                <a:lnTo>
                  <a:pt x="833755" y="697484"/>
                </a:lnTo>
                <a:lnTo>
                  <a:pt x="837692" y="693674"/>
                </a:lnTo>
                <a:lnTo>
                  <a:pt x="841286" y="687324"/>
                </a:lnTo>
                <a:lnTo>
                  <a:pt x="842010" y="686054"/>
                </a:lnTo>
                <a:lnTo>
                  <a:pt x="842518" y="680974"/>
                </a:lnTo>
                <a:close/>
              </a:path>
              <a:path w="991870" h="1358264">
                <a:moveTo>
                  <a:pt x="991489" y="1357807"/>
                </a:moveTo>
                <a:lnTo>
                  <a:pt x="989482" y="1338516"/>
                </a:lnTo>
                <a:lnTo>
                  <a:pt x="974471" y="1193685"/>
                </a:lnTo>
                <a:lnTo>
                  <a:pt x="972248" y="1186472"/>
                </a:lnTo>
                <a:lnTo>
                  <a:pt x="967574" y="1180871"/>
                </a:lnTo>
                <a:lnTo>
                  <a:pt x="961136" y="1177429"/>
                </a:lnTo>
                <a:lnTo>
                  <a:pt x="953643" y="1176693"/>
                </a:lnTo>
                <a:lnTo>
                  <a:pt x="946391" y="1178953"/>
                </a:lnTo>
                <a:lnTo>
                  <a:pt x="940790" y="1183627"/>
                </a:lnTo>
                <a:lnTo>
                  <a:pt x="937361" y="1190078"/>
                </a:lnTo>
                <a:lnTo>
                  <a:pt x="936625" y="1197597"/>
                </a:lnTo>
                <a:lnTo>
                  <a:pt x="942975" y="1259192"/>
                </a:lnTo>
                <a:lnTo>
                  <a:pt x="79121" y="76187"/>
                </a:lnTo>
                <a:lnTo>
                  <a:pt x="135890" y="100965"/>
                </a:lnTo>
                <a:lnTo>
                  <a:pt x="143281" y="102565"/>
                </a:lnTo>
                <a:lnTo>
                  <a:pt x="150444" y="101269"/>
                </a:lnTo>
                <a:lnTo>
                  <a:pt x="156578" y="97383"/>
                </a:lnTo>
                <a:lnTo>
                  <a:pt x="160909" y="91186"/>
                </a:lnTo>
                <a:lnTo>
                  <a:pt x="162560" y="83781"/>
                </a:lnTo>
                <a:lnTo>
                  <a:pt x="161251" y="76568"/>
                </a:lnTo>
                <a:lnTo>
                  <a:pt x="157327" y="70383"/>
                </a:lnTo>
                <a:lnTo>
                  <a:pt x="151130" y="66040"/>
                </a:lnTo>
                <a:lnTo>
                  <a:pt x="44170" y="19304"/>
                </a:lnTo>
                <a:lnTo>
                  <a:pt x="0" y="0"/>
                </a:lnTo>
                <a:lnTo>
                  <a:pt x="16891" y="164084"/>
                </a:lnTo>
                <a:lnTo>
                  <a:pt x="37719" y="181102"/>
                </a:lnTo>
                <a:lnTo>
                  <a:pt x="44983" y="178892"/>
                </a:lnTo>
                <a:lnTo>
                  <a:pt x="50609" y="174218"/>
                </a:lnTo>
                <a:lnTo>
                  <a:pt x="54038" y="167779"/>
                </a:lnTo>
                <a:lnTo>
                  <a:pt x="54737" y="160274"/>
                </a:lnTo>
                <a:lnTo>
                  <a:pt x="48374" y="98653"/>
                </a:lnTo>
                <a:lnTo>
                  <a:pt x="912215" y="1281633"/>
                </a:lnTo>
                <a:lnTo>
                  <a:pt x="855472" y="1256830"/>
                </a:lnTo>
                <a:lnTo>
                  <a:pt x="848067" y="1255229"/>
                </a:lnTo>
                <a:lnTo>
                  <a:pt x="840905" y="1256550"/>
                </a:lnTo>
                <a:lnTo>
                  <a:pt x="834771" y="1260462"/>
                </a:lnTo>
                <a:lnTo>
                  <a:pt x="830453" y="1266647"/>
                </a:lnTo>
                <a:lnTo>
                  <a:pt x="828852" y="1274051"/>
                </a:lnTo>
                <a:lnTo>
                  <a:pt x="830148" y="1281239"/>
                </a:lnTo>
                <a:lnTo>
                  <a:pt x="834034" y="1287411"/>
                </a:lnTo>
                <a:lnTo>
                  <a:pt x="840232" y="1291742"/>
                </a:lnTo>
                <a:lnTo>
                  <a:pt x="991489" y="135780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1" name="object 41"/>
          <p:cNvSpPr txBox="1">
            <a:spLocks noChangeArrowheads="1"/>
          </p:cNvSpPr>
          <p:nvPr/>
        </p:nvSpPr>
        <p:spPr bwMode="auto">
          <a:xfrm>
            <a:off x="8461375" y="4364038"/>
            <a:ext cx="287338" cy="2259012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54610" rIns="0" bIns="0">
            <a:spAutoFit/>
          </a:bodyPr>
          <a:lstStyle/>
          <a:p>
            <a:pPr marL="84138" indent="1588" algn="just">
              <a:spcBef>
                <a:spcPts val="425"/>
              </a:spcBef>
            </a:pPr>
            <a:r>
              <a:rPr lang="ru-RU" altLang="ru-RU" sz="1400" b="1">
                <a:solidFill>
                  <a:srgbClr val="FFFFFF"/>
                </a:solidFill>
                <a:cs typeface="Calibri" pitchFamily="34" charset="0"/>
              </a:rPr>
              <a:t>С  О  Б  Е  С  Е  Д  Н  И  К</a:t>
            </a:r>
            <a:endParaRPr lang="ru-RU" altLang="ru-RU" sz="1400">
              <a:cs typeface="Calibri" pitchFamily="34" charset="0"/>
            </a:endParaRPr>
          </a:p>
        </p:txBody>
      </p:sp>
      <p:sp>
        <p:nvSpPr>
          <p:cNvPr id="11282" name="object 42"/>
          <p:cNvSpPr txBox="1">
            <a:spLocks noChangeArrowheads="1"/>
          </p:cNvSpPr>
          <p:nvPr/>
        </p:nvSpPr>
        <p:spPr bwMode="auto">
          <a:xfrm>
            <a:off x="5629275" y="4733925"/>
            <a:ext cx="290513" cy="1984375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130810" rIns="0" bIns="0">
            <a:spAutoFit/>
          </a:bodyPr>
          <a:lstStyle/>
          <a:p>
            <a:pPr marL="87313" indent="1588" algn="just">
              <a:spcBef>
                <a:spcPts val="1025"/>
              </a:spcBef>
            </a:pPr>
            <a:r>
              <a:rPr lang="ru-RU" altLang="ru-RU" sz="1400" b="1">
                <a:solidFill>
                  <a:srgbClr val="FFFFFF"/>
                </a:solidFill>
                <a:cs typeface="Calibri" pitchFamily="34" charset="0"/>
              </a:rPr>
              <a:t>У  Ч  А  С  Т  Н  И  К</a:t>
            </a:r>
            <a:endParaRPr lang="ru-RU" altLang="ru-RU" sz="1400">
              <a:cs typeface="Calibri" pitchFamily="34" charset="0"/>
            </a:endParaRPr>
          </a:p>
        </p:txBody>
      </p:sp>
      <p:sp>
        <p:nvSpPr>
          <p:cNvPr id="11283" name="object 43"/>
          <p:cNvSpPr txBox="1">
            <a:spLocks noChangeArrowheads="1"/>
          </p:cNvSpPr>
          <p:nvPr/>
        </p:nvSpPr>
        <p:spPr bwMode="auto">
          <a:xfrm>
            <a:off x="4333875" y="2776538"/>
            <a:ext cx="290513" cy="1854200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>
              <a:spcBef>
                <a:spcPts val="25"/>
              </a:spcBef>
            </a:pP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b="1">
                <a:solidFill>
                  <a:srgbClr val="FFFFFF"/>
                </a:solidFill>
                <a:cs typeface="Calibri" pitchFamily="34" charset="0"/>
              </a:rPr>
              <a:t>Э  К  С  П  Е  Р  Т</a:t>
            </a:r>
            <a:endParaRPr lang="ru-RU" altLang="ru-RU" sz="1400">
              <a:cs typeface="Calibri" pitchFamily="34" charset="0"/>
            </a:endParaRPr>
          </a:p>
        </p:txBody>
      </p:sp>
      <p:pic>
        <p:nvPicPr>
          <p:cNvPr id="11284" name="object 4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72050" y="3160713"/>
            <a:ext cx="212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object 45"/>
          <p:cNvSpPr txBox="1">
            <a:spLocks noChangeArrowheads="1"/>
          </p:cNvSpPr>
          <p:nvPr/>
        </p:nvSpPr>
        <p:spPr bwMode="auto">
          <a:xfrm>
            <a:off x="1243013" y="6381750"/>
            <a:ext cx="1609725" cy="430213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74930" rIns="0" bIns="0">
            <a:spAutoFit/>
          </a:bodyPr>
          <a:lstStyle/>
          <a:p>
            <a:pPr marL="428625">
              <a:spcBef>
                <a:spcPts val="588"/>
              </a:spcBef>
            </a:pPr>
            <a:r>
              <a:rPr lang="ru-RU" altLang="ru-RU" b="1">
                <a:solidFill>
                  <a:srgbClr val="FFFFFF"/>
                </a:solidFill>
                <a:latin typeface="Cambria" pitchFamily="18" charset="0"/>
              </a:rPr>
              <a:t>ДОСКА</a:t>
            </a:r>
            <a:endParaRPr lang="ru-RU" altLang="ru-RU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1776413" y="358775"/>
            <a:ext cx="5562600" cy="454025"/>
          </a:xfrm>
        </p:spPr>
        <p:txBody>
          <a:bodyPr tIns="13970"/>
          <a:lstStyle/>
          <a:p>
            <a:pPr marL="12700" eaLnBrk="1" hangingPunct="1">
              <a:spcBef>
                <a:spcPts val="113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Бланк итогового собеседования</a:t>
            </a:r>
          </a:p>
        </p:txBody>
      </p:sp>
      <p:grpSp>
        <p:nvGrpSpPr>
          <p:cNvPr id="12291" name="object 3"/>
          <p:cNvGrpSpPr>
            <a:grpSpLocks/>
          </p:cNvGrpSpPr>
          <p:nvPr/>
        </p:nvGrpSpPr>
        <p:grpSpPr bwMode="auto">
          <a:xfrm>
            <a:off x="4591050" y="1544638"/>
            <a:ext cx="496888" cy="457200"/>
            <a:chOff x="4590288" y="1545336"/>
            <a:chExt cx="497205" cy="457200"/>
          </a:xfrm>
        </p:grpSpPr>
        <p:sp>
          <p:nvSpPr>
            <p:cNvPr id="12309" name="object 4"/>
            <p:cNvSpPr>
              <a:spLocks/>
            </p:cNvSpPr>
            <p:nvPr/>
          </p:nvSpPr>
          <p:spPr bwMode="auto">
            <a:xfrm>
              <a:off x="4602480" y="1557528"/>
              <a:ext cx="472440" cy="433070"/>
            </a:xfrm>
            <a:custGeom>
              <a:avLst/>
              <a:gdLst>
                <a:gd name="T0" fmla="*/ 472440 w 472439"/>
                <a:gd name="T1" fmla="*/ 0 h 433069"/>
                <a:gd name="T2" fmla="*/ 0 w 472439"/>
                <a:gd name="T3" fmla="*/ 0 h 433069"/>
                <a:gd name="T4" fmla="*/ 0 w 472439"/>
                <a:gd name="T5" fmla="*/ 432816 h 433069"/>
                <a:gd name="T6" fmla="*/ 472440 w 472439"/>
                <a:gd name="T7" fmla="*/ 432816 h 433069"/>
                <a:gd name="T8" fmla="*/ 472440 w 472439"/>
                <a:gd name="T9" fmla="*/ 0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69">
                  <a:moveTo>
                    <a:pt x="47243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72439" y="432815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10" name="object 5"/>
            <p:cNvSpPr>
              <a:spLocks/>
            </p:cNvSpPr>
            <p:nvPr/>
          </p:nvSpPr>
          <p:spPr bwMode="auto">
            <a:xfrm>
              <a:off x="4602480" y="1557528"/>
              <a:ext cx="472440" cy="433070"/>
            </a:xfrm>
            <a:custGeom>
              <a:avLst/>
              <a:gdLst>
                <a:gd name="T0" fmla="*/ 0 w 472439"/>
                <a:gd name="T1" fmla="*/ 432816 h 433069"/>
                <a:gd name="T2" fmla="*/ 472440 w 472439"/>
                <a:gd name="T3" fmla="*/ 432816 h 433069"/>
                <a:gd name="T4" fmla="*/ 472440 w 472439"/>
                <a:gd name="T5" fmla="*/ 0 h 433069"/>
                <a:gd name="T6" fmla="*/ 0 w 472439"/>
                <a:gd name="T7" fmla="*/ 0 h 433069"/>
                <a:gd name="T8" fmla="*/ 0 w 472439"/>
                <a:gd name="T9" fmla="*/ 432816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69">
                  <a:moveTo>
                    <a:pt x="0" y="432815"/>
                  </a:moveTo>
                  <a:lnTo>
                    <a:pt x="472439" y="432815"/>
                  </a:lnTo>
                  <a:lnTo>
                    <a:pt x="47243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2" name="object 6"/>
          <p:cNvSpPr txBox="1">
            <a:spLocks noChangeArrowheads="1"/>
          </p:cNvSpPr>
          <p:nvPr/>
        </p:nvSpPr>
        <p:spPr bwMode="auto">
          <a:xfrm>
            <a:off x="5208588" y="1646238"/>
            <a:ext cx="139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latin typeface="Cambria" pitchFamily="18" charset="0"/>
              </a:rPr>
              <a:t>–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12293" name="object 7"/>
          <p:cNvSpPr txBox="1">
            <a:spLocks noChangeArrowheads="1"/>
          </p:cNvSpPr>
          <p:nvPr/>
        </p:nvSpPr>
        <p:spPr bwMode="auto">
          <a:xfrm>
            <a:off x="5508625" y="1439863"/>
            <a:ext cx="27098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latin typeface="Cambria" pitchFamily="18" charset="0"/>
              </a:rPr>
              <a:t>общее количество баллов  за задание</a:t>
            </a:r>
          </a:p>
        </p:txBody>
      </p:sp>
      <p:grpSp>
        <p:nvGrpSpPr>
          <p:cNvPr id="12294" name="object 8"/>
          <p:cNvGrpSpPr>
            <a:grpSpLocks/>
          </p:cNvGrpSpPr>
          <p:nvPr/>
        </p:nvGrpSpPr>
        <p:grpSpPr bwMode="auto">
          <a:xfrm>
            <a:off x="4486275" y="2408238"/>
            <a:ext cx="284163" cy="457200"/>
            <a:chOff x="4486655" y="2407920"/>
            <a:chExt cx="283845" cy="457200"/>
          </a:xfrm>
        </p:grpSpPr>
        <p:sp>
          <p:nvSpPr>
            <p:cNvPr id="12307" name="object 9"/>
            <p:cNvSpPr>
              <a:spLocks/>
            </p:cNvSpPr>
            <p:nvPr/>
          </p:nvSpPr>
          <p:spPr bwMode="auto">
            <a:xfrm>
              <a:off x="4498847" y="2420112"/>
              <a:ext cx="259079" cy="433070"/>
            </a:xfrm>
            <a:custGeom>
              <a:avLst/>
              <a:gdLst>
                <a:gd name="T0" fmla="*/ 259079 w 259079"/>
                <a:gd name="T1" fmla="*/ 0 h 433069"/>
                <a:gd name="T2" fmla="*/ 0 w 259079"/>
                <a:gd name="T3" fmla="*/ 0 h 433069"/>
                <a:gd name="T4" fmla="*/ 0 w 259079"/>
                <a:gd name="T5" fmla="*/ 432816 h 433069"/>
                <a:gd name="T6" fmla="*/ 259079 w 259079"/>
                <a:gd name="T7" fmla="*/ 432816 h 433069"/>
                <a:gd name="T8" fmla="*/ 259079 w 259079"/>
                <a:gd name="T9" fmla="*/ 0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25907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259079" y="43281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08" name="object 10"/>
            <p:cNvSpPr>
              <a:spLocks/>
            </p:cNvSpPr>
            <p:nvPr/>
          </p:nvSpPr>
          <p:spPr bwMode="auto">
            <a:xfrm>
              <a:off x="4498847" y="2420112"/>
              <a:ext cx="259079" cy="433070"/>
            </a:xfrm>
            <a:custGeom>
              <a:avLst/>
              <a:gdLst>
                <a:gd name="T0" fmla="*/ 0 w 259079"/>
                <a:gd name="T1" fmla="*/ 432816 h 433069"/>
                <a:gd name="T2" fmla="*/ 259079 w 259079"/>
                <a:gd name="T3" fmla="*/ 432816 h 433069"/>
                <a:gd name="T4" fmla="*/ 259079 w 259079"/>
                <a:gd name="T5" fmla="*/ 0 h 433069"/>
                <a:gd name="T6" fmla="*/ 0 w 259079"/>
                <a:gd name="T7" fmla="*/ 0 h 433069"/>
                <a:gd name="T8" fmla="*/ 0 w 259079"/>
                <a:gd name="T9" fmla="*/ 432816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0" y="432815"/>
                  </a:moveTo>
                  <a:lnTo>
                    <a:pt x="259079" y="43281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5" name="object 11"/>
          <p:cNvSpPr txBox="1">
            <a:spLocks noChangeArrowheads="1"/>
          </p:cNvSpPr>
          <p:nvPr/>
        </p:nvSpPr>
        <p:spPr bwMode="auto">
          <a:xfrm>
            <a:off x="5208588" y="2449513"/>
            <a:ext cx="3011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20675" algn="l"/>
              </a:tabLst>
            </a:pPr>
            <a:r>
              <a:rPr lang="ru-RU" altLang="ru-RU" b="1">
                <a:latin typeface="Cambria" pitchFamily="18" charset="0"/>
              </a:rPr>
              <a:t>–	</a:t>
            </a:r>
            <a:r>
              <a:rPr lang="ru-RU" altLang="ru-RU" sz="2700" baseline="2000">
                <a:latin typeface="Cambria" pitchFamily="18" charset="0"/>
              </a:rPr>
              <a:t>общее количество баллов</a:t>
            </a:r>
          </a:p>
        </p:txBody>
      </p:sp>
      <p:grpSp>
        <p:nvGrpSpPr>
          <p:cNvPr id="12296" name="object 12"/>
          <p:cNvGrpSpPr>
            <a:grpSpLocks/>
          </p:cNvGrpSpPr>
          <p:nvPr/>
        </p:nvGrpSpPr>
        <p:grpSpPr bwMode="auto">
          <a:xfrm>
            <a:off x="4632325" y="3343275"/>
            <a:ext cx="498475" cy="457200"/>
            <a:chOff x="4632959" y="3343655"/>
            <a:chExt cx="497205" cy="457200"/>
          </a:xfrm>
        </p:grpSpPr>
        <p:sp>
          <p:nvSpPr>
            <p:cNvPr id="12305" name="object 13"/>
            <p:cNvSpPr>
              <a:spLocks/>
            </p:cNvSpPr>
            <p:nvPr/>
          </p:nvSpPr>
          <p:spPr bwMode="auto">
            <a:xfrm>
              <a:off x="4645151" y="3355847"/>
              <a:ext cx="472440" cy="433070"/>
            </a:xfrm>
            <a:custGeom>
              <a:avLst/>
              <a:gdLst>
                <a:gd name="T0" fmla="*/ 472440 w 472439"/>
                <a:gd name="T1" fmla="*/ 0 h 433070"/>
                <a:gd name="T2" fmla="*/ 0 w 472439"/>
                <a:gd name="T3" fmla="*/ 0 h 433070"/>
                <a:gd name="T4" fmla="*/ 0 w 472439"/>
                <a:gd name="T5" fmla="*/ 432815 h 433070"/>
                <a:gd name="T6" fmla="*/ 472440 w 472439"/>
                <a:gd name="T7" fmla="*/ 432815 h 433070"/>
                <a:gd name="T8" fmla="*/ 472440 w 472439"/>
                <a:gd name="T9" fmla="*/ 0 h 433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70">
                  <a:moveTo>
                    <a:pt x="47243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72439" y="432815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06" name="object 14"/>
            <p:cNvSpPr>
              <a:spLocks/>
            </p:cNvSpPr>
            <p:nvPr/>
          </p:nvSpPr>
          <p:spPr bwMode="auto">
            <a:xfrm>
              <a:off x="4645151" y="3355847"/>
              <a:ext cx="472440" cy="433070"/>
            </a:xfrm>
            <a:custGeom>
              <a:avLst/>
              <a:gdLst>
                <a:gd name="T0" fmla="*/ 0 w 472439"/>
                <a:gd name="T1" fmla="*/ 432815 h 433070"/>
                <a:gd name="T2" fmla="*/ 472440 w 472439"/>
                <a:gd name="T3" fmla="*/ 432815 h 433070"/>
                <a:gd name="T4" fmla="*/ 472440 w 472439"/>
                <a:gd name="T5" fmla="*/ 0 h 433070"/>
                <a:gd name="T6" fmla="*/ 0 w 472439"/>
                <a:gd name="T7" fmla="*/ 0 h 433070"/>
                <a:gd name="T8" fmla="*/ 0 w 472439"/>
                <a:gd name="T9" fmla="*/ 432815 h 433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70">
                  <a:moveTo>
                    <a:pt x="0" y="432815"/>
                  </a:moveTo>
                  <a:lnTo>
                    <a:pt x="472439" y="432815"/>
                  </a:lnTo>
                  <a:lnTo>
                    <a:pt x="47243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7" name="object 15"/>
          <p:cNvSpPr txBox="1">
            <a:spLocks noChangeArrowheads="1"/>
          </p:cNvSpPr>
          <p:nvPr/>
        </p:nvSpPr>
        <p:spPr bwMode="auto">
          <a:xfrm>
            <a:off x="5216525" y="3386138"/>
            <a:ext cx="1397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latin typeface="Cambria" pitchFamily="18" charset="0"/>
              </a:rPr>
              <a:t>–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12298" name="object 16"/>
          <p:cNvSpPr txBox="1">
            <a:spLocks noChangeArrowheads="1"/>
          </p:cNvSpPr>
          <p:nvPr/>
        </p:nvSpPr>
        <p:spPr bwMode="auto">
          <a:xfrm>
            <a:off x="5516563" y="3171825"/>
            <a:ext cx="24812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latin typeface="Cambria" pitchFamily="18" charset="0"/>
              </a:rPr>
              <a:t>не завершил итоговое  собеседование по</a:t>
            </a:r>
          </a:p>
          <a:p>
            <a:pPr marL="12700"/>
            <a:r>
              <a:rPr lang="ru-RU" altLang="ru-RU">
                <a:latin typeface="Cambria" pitchFamily="18" charset="0"/>
              </a:rPr>
              <a:t>уважительной причине</a:t>
            </a:r>
          </a:p>
        </p:txBody>
      </p:sp>
      <p:grpSp>
        <p:nvGrpSpPr>
          <p:cNvPr id="12299" name="object 17"/>
          <p:cNvGrpSpPr>
            <a:grpSpLocks/>
          </p:cNvGrpSpPr>
          <p:nvPr/>
        </p:nvGrpSpPr>
        <p:grpSpPr bwMode="auto">
          <a:xfrm>
            <a:off x="4846638" y="2408238"/>
            <a:ext cx="284162" cy="457200"/>
            <a:chOff x="4846320" y="2407920"/>
            <a:chExt cx="283845" cy="457200"/>
          </a:xfrm>
        </p:grpSpPr>
        <p:sp>
          <p:nvSpPr>
            <p:cNvPr id="12303" name="object 18"/>
            <p:cNvSpPr>
              <a:spLocks/>
            </p:cNvSpPr>
            <p:nvPr/>
          </p:nvSpPr>
          <p:spPr bwMode="auto">
            <a:xfrm>
              <a:off x="4858512" y="2420112"/>
              <a:ext cx="259079" cy="433070"/>
            </a:xfrm>
            <a:custGeom>
              <a:avLst/>
              <a:gdLst>
                <a:gd name="T0" fmla="*/ 259079 w 259079"/>
                <a:gd name="T1" fmla="*/ 0 h 433069"/>
                <a:gd name="T2" fmla="*/ 0 w 259079"/>
                <a:gd name="T3" fmla="*/ 0 h 433069"/>
                <a:gd name="T4" fmla="*/ 0 w 259079"/>
                <a:gd name="T5" fmla="*/ 432816 h 433069"/>
                <a:gd name="T6" fmla="*/ 259079 w 259079"/>
                <a:gd name="T7" fmla="*/ 432816 h 433069"/>
                <a:gd name="T8" fmla="*/ 259079 w 259079"/>
                <a:gd name="T9" fmla="*/ 0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25907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259079" y="43281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04" name="object 19"/>
            <p:cNvSpPr>
              <a:spLocks/>
            </p:cNvSpPr>
            <p:nvPr/>
          </p:nvSpPr>
          <p:spPr bwMode="auto">
            <a:xfrm>
              <a:off x="4858512" y="2420112"/>
              <a:ext cx="259079" cy="433070"/>
            </a:xfrm>
            <a:custGeom>
              <a:avLst/>
              <a:gdLst>
                <a:gd name="T0" fmla="*/ 0 w 259079"/>
                <a:gd name="T1" fmla="*/ 432816 h 433069"/>
                <a:gd name="T2" fmla="*/ 259079 w 259079"/>
                <a:gd name="T3" fmla="*/ 432816 h 433069"/>
                <a:gd name="T4" fmla="*/ 259079 w 259079"/>
                <a:gd name="T5" fmla="*/ 0 h 433069"/>
                <a:gd name="T6" fmla="*/ 0 w 259079"/>
                <a:gd name="T7" fmla="*/ 0 h 433069"/>
                <a:gd name="T8" fmla="*/ 0 w 259079"/>
                <a:gd name="T9" fmla="*/ 432816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0" y="432815"/>
                  </a:moveTo>
                  <a:lnTo>
                    <a:pt x="259079" y="43281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300" name="object 20"/>
          <p:cNvSpPr>
            <a:spLocks/>
          </p:cNvSpPr>
          <p:nvPr/>
        </p:nvSpPr>
        <p:spPr bwMode="auto">
          <a:xfrm>
            <a:off x="4759325" y="4438650"/>
            <a:ext cx="3773488" cy="0"/>
          </a:xfrm>
          <a:custGeom>
            <a:avLst/>
            <a:gdLst>
              <a:gd name="T0" fmla="*/ 0 w 3773804"/>
              <a:gd name="T1" fmla="*/ 3773235 w 37738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773804">
                <a:moveTo>
                  <a:pt x="0" y="0"/>
                </a:moveTo>
                <a:lnTo>
                  <a:pt x="3773551" y="0"/>
                </a:lnTo>
              </a:path>
            </a:pathLst>
          </a:custGeom>
          <a:noFill/>
          <a:ln w="39624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1" name="object 21"/>
          <p:cNvSpPr txBox="1">
            <a:spLocks noChangeArrowheads="1"/>
          </p:cNvSpPr>
          <p:nvPr/>
        </p:nvSpPr>
        <p:spPr bwMode="auto">
          <a:xfrm>
            <a:off x="4624388" y="4673600"/>
            <a:ext cx="370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63538" algn="ctr">
              <a:spcBef>
                <a:spcPts val="100"/>
              </a:spcBef>
            </a:pPr>
            <a:r>
              <a:rPr lang="ru-RU" altLang="ru-RU" b="1">
                <a:solidFill>
                  <a:srgbClr val="006FC0"/>
                </a:solidFill>
                <a:latin typeface="Cambria" pitchFamily="18" charset="0"/>
              </a:rPr>
              <a:t>НЕТ ПОЛЯ:</a:t>
            </a:r>
            <a:endParaRPr lang="ru-RU" altLang="ru-RU">
              <a:latin typeface="Cambria" pitchFamily="18" charset="0"/>
            </a:endParaRPr>
          </a:p>
          <a:p>
            <a:pPr marL="363538">
              <a:spcBef>
                <a:spcPts val="1313"/>
              </a:spcBef>
            </a:pPr>
            <a:r>
              <a:rPr lang="ru-RU" altLang="ru-RU">
                <a:latin typeface="Cambria" pitchFamily="18" charset="0"/>
              </a:rPr>
              <a:t>«Удален с итогового собеседования</a:t>
            </a:r>
          </a:p>
          <a:p>
            <a:pPr marL="363538"/>
            <a:r>
              <a:rPr lang="ru-RU" altLang="ru-RU">
                <a:latin typeface="Cambria" pitchFamily="18" charset="0"/>
              </a:rPr>
              <a:t>в связи с нарушением процедуры»</a:t>
            </a:r>
          </a:p>
        </p:txBody>
      </p:sp>
      <p:pic>
        <p:nvPicPr>
          <p:cNvPr id="12302" name="object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368425"/>
            <a:ext cx="37369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bject 2"/>
          <p:cNvGrpSpPr>
            <a:grpSpLocks/>
          </p:cNvGrpSpPr>
          <p:nvPr/>
        </p:nvGrpSpPr>
        <p:grpSpPr bwMode="auto">
          <a:xfrm>
            <a:off x="171450" y="3560763"/>
            <a:ext cx="5370513" cy="2828925"/>
            <a:chOff x="170687" y="3560064"/>
            <a:chExt cx="5370830" cy="2828925"/>
          </a:xfrm>
        </p:grpSpPr>
        <p:pic>
          <p:nvPicPr>
            <p:cNvPr id="1335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831" y="3569208"/>
              <a:ext cx="5352288" cy="281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2" name="object 4"/>
            <p:cNvSpPr>
              <a:spLocks/>
            </p:cNvSpPr>
            <p:nvPr/>
          </p:nvSpPr>
          <p:spPr bwMode="auto">
            <a:xfrm>
              <a:off x="175259" y="3564636"/>
              <a:ext cx="5361940" cy="2819400"/>
            </a:xfrm>
            <a:custGeom>
              <a:avLst/>
              <a:gdLst>
                <a:gd name="T0" fmla="*/ 0 w 5361940"/>
                <a:gd name="T1" fmla="*/ 2819400 h 2819400"/>
                <a:gd name="T2" fmla="*/ 5361432 w 5361940"/>
                <a:gd name="T3" fmla="*/ 2819400 h 2819400"/>
                <a:gd name="T4" fmla="*/ 5361432 w 5361940"/>
                <a:gd name="T5" fmla="*/ 0 h 2819400"/>
                <a:gd name="T6" fmla="*/ 0 w 5361940"/>
                <a:gd name="T7" fmla="*/ 0 h 2819400"/>
                <a:gd name="T8" fmla="*/ 0 w 5361940"/>
                <a:gd name="T9" fmla="*/ 2819400 h 2819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1940" h="2819400">
                  <a:moveTo>
                    <a:pt x="0" y="2819400"/>
                  </a:moveTo>
                  <a:lnTo>
                    <a:pt x="5361432" y="2819400"/>
                  </a:lnTo>
                  <a:lnTo>
                    <a:pt x="5361432" y="0"/>
                  </a:lnTo>
                  <a:lnTo>
                    <a:pt x="0" y="0"/>
                  </a:lnTo>
                  <a:lnTo>
                    <a:pt x="0" y="2819400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3315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object 6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marL="2189163" indent="-1192213" eaLnBrk="1" hangingPunct="1">
              <a:spcBef>
                <a:spcPts val="113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Формы, используемые при проведении  итогового собеседования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86250" y="2627313"/>
            <a:ext cx="400050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7145" fontAlgn="auto">
              <a:spcBef>
                <a:spcPts val="20"/>
              </a:spcBef>
              <a:spcAft>
                <a:spcPts val="0"/>
              </a:spcAft>
              <a:tabLst>
                <a:tab pos="287655" algn="l"/>
              </a:tabLst>
              <a:defRPr/>
            </a:pPr>
            <a:r>
              <a:rPr sz="1400" spc="-5" dirty="0">
                <a:latin typeface="Calibri"/>
                <a:cs typeface="Calibri"/>
              </a:rPr>
              <a:t>3	</a:t>
            </a:r>
            <a:r>
              <a:rPr sz="2100" spc="-7" baseline="-5952" dirty="0">
                <a:latin typeface="Calibri"/>
                <a:cs typeface="Calibri"/>
              </a:rPr>
              <a:t>Н</a:t>
            </a:r>
            <a:endParaRPr sz="2100" baseline="-5952">
              <a:latin typeface="Calibri"/>
              <a:cs typeface="Calibri"/>
            </a:endParaRPr>
          </a:p>
          <a:p>
            <a:pPr marL="17145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sz="1400" spc="-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318" name="object 8"/>
          <p:cNvGrpSpPr>
            <a:grpSpLocks/>
          </p:cNvGrpSpPr>
          <p:nvPr/>
        </p:nvGrpSpPr>
        <p:grpSpPr bwMode="auto">
          <a:xfrm>
            <a:off x="277813" y="1262063"/>
            <a:ext cx="8772525" cy="2322512"/>
            <a:chOff x="277177" y="1261681"/>
            <a:chExt cx="8772525" cy="2323465"/>
          </a:xfrm>
        </p:grpSpPr>
        <p:sp>
          <p:nvSpPr>
            <p:cNvPr id="13346" name="object 9"/>
            <p:cNvSpPr>
              <a:spLocks/>
            </p:cNvSpPr>
            <p:nvPr/>
          </p:nvSpPr>
          <p:spPr bwMode="auto">
            <a:xfrm>
              <a:off x="297180" y="1281684"/>
              <a:ext cx="8451850" cy="2075814"/>
            </a:xfrm>
            <a:custGeom>
              <a:avLst/>
              <a:gdLst>
                <a:gd name="T0" fmla="*/ 0 w 8451850"/>
                <a:gd name="T1" fmla="*/ 2075814 h 2075814"/>
                <a:gd name="T2" fmla="*/ 4931029 w 8451850"/>
                <a:gd name="T3" fmla="*/ 2075814 h 2075814"/>
                <a:gd name="T4" fmla="*/ 4931029 w 8451850"/>
                <a:gd name="T5" fmla="*/ 0 h 2075814"/>
                <a:gd name="T6" fmla="*/ 8451850 w 8451850"/>
                <a:gd name="T7" fmla="*/ 0 h 2075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51850" h="2075814">
                  <a:moveTo>
                    <a:pt x="0" y="2075814"/>
                  </a:moveTo>
                  <a:lnTo>
                    <a:pt x="4931029" y="2075814"/>
                  </a:lnTo>
                  <a:lnTo>
                    <a:pt x="4931029" y="0"/>
                  </a:lnTo>
                  <a:lnTo>
                    <a:pt x="8451850" y="0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7" name="object 10"/>
            <p:cNvSpPr>
              <a:spLocks/>
            </p:cNvSpPr>
            <p:nvPr/>
          </p:nvSpPr>
          <p:spPr bwMode="auto">
            <a:xfrm>
              <a:off x="5324855" y="1386840"/>
              <a:ext cx="3712845" cy="746760"/>
            </a:xfrm>
            <a:custGeom>
              <a:avLst/>
              <a:gdLst>
                <a:gd name="T0" fmla="*/ 3588004 w 3712845"/>
                <a:gd name="T1" fmla="*/ 0 h 746760"/>
                <a:gd name="T2" fmla="*/ 124460 w 3712845"/>
                <a:gd name="T3" fmla="*/ 0 h 746760"/>
                <a:gd name="T4" fmla="*/ 76027 w 3712845"/>
                <a:gd name="T5" fmla="*/ 9784 h 746760"/>
                <a:gd name="T6" fmla="*/ 36464 w 3712845"/>
                <a:gd name="T7" fmla="*/ 36464 h 746760"/>
                <a:gd name="T8" fmla="*/ 9784 w 3712845"/>
                <a:gd name="T9" fmla="*/ 76027 h 746760"/>
                <a:gd name="T10" fmla="*/ 0 w 3712845"/>
                <a:gd name="T11" fmla="*/ 124460 h 746760"/>
                <a:gd name="T12" fmla="*/ 0 w 3712845"/>
                <a:gd name="T13" fmla="*/ 622300 h 746760"/>
                <a:gd name="T14" fmla="*/ 9784 w 3712845"/>
                <a:gd name="T15" fmla="*/ 670732 h 746760"/>
                <a:gd name="T16" fmla="*/ 36464 w 3712845"/>
                <a:gd name="T17" fmla="*/ 710295 h 746760"/>
                <a:gd name="T18" fmla="*/ 76027 w 3712845"/>
                <a:gd name="T19" fmla="*/ 736975 h 746760"/>
                <a:gd name="T20" fmla="*/ 124460 w 3712845"/>
                <a:gd name="T21" fmla="*/ 746760 h 746760"/>
                <a:gd name="T22" fmla="*/ 3588004 w 3712845"/>
                <a:gd name="T23" fmla="*/ 746760 h 746760"/>
                <a:gd name="T24" fmla="*/ 3636436 w 3712845"/>
                <a:gd name="T25" fmla="*/ 736975 h 746760"/>
                <a:gd name="T26" fmla="*/ 3675999 w 3712845"/>
                <a:gd name="T27" fmla="*/ 710295 h 746760"/>
                <a:gd name="T28" fmla="*/ 3702679 w 3712845"/>
                <a:gd name="T29" fmla="*/ 670732 h 746760"/>
                <a:gd name="T30" fmla="*/ 3712464 w 3712845"/>
                <a:gd name="T31" fmla="*/ 622300 h 746760"/>
                <a:gd name="T32" fmla="*/ 3712464 w 3712845"/>
                <a:gd name="T33" fmla="*/ 124460 h 746760"/>
                <a:gd name="T34" fmla="*/ 3702679 w 3712845"/>
                <a:gd name="T35" fmla="*/ 76027 h 746760"/>
                <a:gd name="T36" fmla="*/ 3675999 w 3712845"/>
                <a:gd name="T37" fmla="*/ 36464 h 746760"/>
                <a:gd name="T38" fmla="*/ 3636436 w 3712845"/>
                <a:gd name="T39" fmla="*/ 9784 h 746760"/>
                <a:gd name="T40" fmla="*/ 3588004 w 3712845"/>
                <a:gd name="T41" fmla="*/ 0 h 7467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12845" h="746760">
                  <a:moveTo>
                    <a:pt x="3588004" y="0"/>
                  </a:moveTo>
                  <a:lnTo>
                    <a:pt x="124460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60"/>
                  </a:lnTo>
                  <a:lnTo>
                    <a:pt x="0" y="622300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60" y="746760"/>
                  </a:lnTo>
                  <a:lnTo>
                    <a:pt x="3588004" y="746760"/>
                  </a:lnTo>
                  <a:lnTo>
                    <a:pt x="3636436" y="736975"/>
                  </a:lnTo>
                  <a:lnTo>
                    <a:pt x="3675999" y="710295"/>
                  </a:lnTo>
                  <a:lnTo>
                    <a:pt x="3702679" y="670732"/>
                  </a:lnTo>
                  <a:lnTo>
                    <a:pt x="3712464" y="622300"/>
                  </a:lnTo>
                  <a:lnTo>
                    <a:pt x="3712464" y="124460"/>
                  </a:lnTo>
                  <a:lnTo>
                    <a:pt x="3702679" y="76027"/>
                  </a:lnTo>
                  <a:lnTo>
                    <a:pt x="3675999" y="36464"/>
                  </a:lnTo>
                  <a:lnTo>
                    <a:pt x="3636436" y="9784"/>
                  </a:lnTo>
                  <a:lnTo>
                    <a:pt x="3588004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8" name="object 11"/>
            <p:cNvSpPr>
              <a:spLocks/>
            </p:cNvSpPr>
            <p:nvPr/>
          </p:nvSpPr>
          <p:spPr bwMode="auto">
            <a:xfrm>
              <a:off x="5324855" y="1386840"/>
              <a:ext cx="3712845" cy="746760"/>
            </a:xfrm>
            <a:custGeom>
              <a:avLst/>
              <a:gdLst>
                <a:gd name="T0" fmla="*/ 0 w 3712845"/>
                <a:gd name="T1" fmla="*/ 124460 h 746760"/>
                <a:gd name="T2" fmla="*/ 9784 w 3712845"/>
                <a:gd name="T3" fmla="*/ 76027 h 746760"/>
                <a:gd name="T4" fmla="*/ 36464 w 3712845"/>
                <a:gd name="T5" fmla="*/ 36464 h 746760"/>
                <a:gd name="T6" fmla="*/ 76027 w 3712845"/>
                <a:gd name="T7" fmla="*/ 9784 h 746760"/>
                <a:gd name="T8" fmla="*/ 124460 w 3712845"/>
                <a:gd name="T9" fmla="*/ 0 h 746760"/>
                <a:gd name="T10" fmla="*/ 3588004 w 3712845"/>
                <a:gd name="T11" fmla="*/ 0 h 746760"/>
                <a:gd name="T12" fmla="*/ 3636436 w 3712845"/>
                <a:gd name="T13" fmla="*/ 9784 h 746760"/>
                <a:gd name="T14" fmla="*/ 3675999 w 3712845"/>
                <a:gd name="T15" fmla="*/ 36464 h 746760"/>
                <a:gd name="T16" fmla="*/ 3702679 w 3712845"/>
                <a:gd name="T17" fmla="*/ 76027 h 746760"/>
                <a:gd name="T18" fmla="*/ 3712464 w 3712845"/>
                <a:gd name="T19" fmla="*/ 124460 h 746760"/>
                <a:gd name="T20" fmla="*/ 3712464 w 3712845"/>
                <a:gd name="T21" fmla="*/ 622300 h 746760"/>
                <a:gd name="T22" fmla="*/ 3702679 w 3712845"/>
                <a:gd name="T23" fmla="*/ 670732 h 746760"/>
                <a:gd name="T24" fmla="*/ 3675999 w 3712845"/>
                <a:gd name="T25" fmla="*/ 710295 h 746760"/>
                <a:gd name="T26" fmla="*/ 3636436 w 3712845"/>
                <a:gd name="T27" fmla="*/ 736975 h 746760"/>
                <a:gd name="T28" fmla="*/ 3588004 w 3712845"/>
                <a:gd name="T29" fmla="*/ 746760 h 746760"/>
                <a:gd name="T30" fmla="*/ 124460 w 3712845"/>
                <a:gd name="T31" fmla="*/ 746760 h 746760"/>
                <a:gd name="T32" fmla="*/ 76027 w 3712845"/>
                <a:gd name="T33" fmla="*/ 736975 h 746760"/>
                <a:gd name="T34" fmla="*/ 36464 w 3712845"/>
                <a:gd name="T35" fmla="*/ 710295 h 746760"/>
                <a:gd name="T36" fmla="*/ 9784 w 3712845"/>
                <a:gd name="T37" fmla="*/ 670732 h 746760"/>
                <a:gd name="T38" fmla="*/ 0 w 3712845"/>
                <a:gd name="T39" fmla="*/ 622300 h 746760"/>
                <a:gd name="T40" fmla="*/ 0 w 3712845"/>
                <a:gd name="T41" fmla="*/ 124460 h 7467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12845" h="746760">
                  <a:moveTo>
                    <a:pt x="0" y="124460"/>
                  </a:moveTo>
                  <a:lnTo>
                    <a:pt x="9784" y="76027"/>
                  </a:lnTo>
                  <a:lnTo>
                    <a:pt x="36464" y="36464"/>
                  </a:lnTo>
                  <a:lnTo>
                    <a:pt x="76027" y="9784"/>
                  </a:lnTo>
                  <a:lnTo>
                    <a:pt x="124460" y="0"/>
                  </a:lnTo>
                  <a:lnTo>
                    <a:pt x="3588004" y="0"/>
                  </a:lnTo>
                  <a:lnTo>
                    <a:pt x="3636436" y="9784"/>
                  </a:lnTo>
                  <a:lnTo>
                    <a:pt x="3675999" y="36464"/>
                  </a:lnTo>
                  <a:lnTo>
                    <a:pt x="3702679" y="76027"/>
                  </a:lnTo>
                  <a:lnTo>
                    <a:pt x="3712464" y="124460"/>
                  </a:lnTo>
                  <a:lnTo>
                    <a:pt x="3712464" y="622300"/>
                  </a:lnTo>
                  <a:lnTo>
                    <a:pt x="3702679" y="670732"/>
                  </a:lnTo>
                  <a:lnTo>
                    <a:pt x="3675999" y="710295"/>
                  </a:lnTo>
                  <a:lnTo>
                    <a:pt x="3636436" y="736975"/>
                  </a:lnTo>
                  <a:lnTo>
                    <a:pt x="3588004" y="746760"/>
                  </a:lnTo>
                  <a:lnTo>
                    <a:pt x="124460" y="746760"/>
                  </a:lnTo>
                  <a:lnTo>
                    <a:pt x="76027" y="736975"/>
                  </a:lnTo>
                  <a:lnTo>
                    <a:pt x="36464" y="710295"/>
                  </a:lnTo>
                  <a:lnTo>
                    <a:pt x="9784" y="670732"/>
                  </a:lnTo>
                  <a:lnTo>
                    <a:pt x="0" y="622300"/>
                  </a:lnTo>
                  <a:lnTo>
                    <a:pt x="0" y="12446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9" name="object 12"/>
            <p:cNvSpPr>
              <a:spLocks/>
            </p:cNvSpPr>
            <p:nvPr/>
          </p:nvSpPr>
          <p:spPr bwMode="auto">
            <a:xfrm>
              <a:off x="5324855" y="2203704"/>
              <a:ext cx="3712845" cy="1369060"/>
            </a:xfrm>
            <a:custGeom>
              <a:avLst/>
              <a:gdLst>
                <a:gd name="T0" fmla="*/ 3484372 w 3712845"/>
                <a:gd name="T1" fmla="*/ 0 h 1369060"/>
                <a:gd name="T2" fmla="*/ 228092 w 3712845"/>
                <a:gd name="T3" fmla="*/ 0 h 1369060"/>
                <a:gd name="T4" fmla="*/ 182119 w 3712845"/>
                <a:gd name="T5" fmla="*/ 4633 h 1369060"/>
                <a:gd name="T6" fmla="*/ 139303 w 3712845"/>
                <a:gd name="T7" fmla="*/ 17922 h 1369060"/>
                <a:gd name="T8" fmla="*/ 100558 w 3712845"/>
                <a:gd name="T9" fmla="*/ 38951 h 1369060"/>
                <a:gd name="T10" fmla="*/ 66801 w 3712845"/>
                <a:gd name="T11" fmla="*/ 66801 h 1369060"/>
                <a:gd name="T12" fmla="*/ 38951 w 3712845"/>
                <a:gd name="T13" fmla="*/ 100558 h 1369060"/>
                <a:gd name="T14" fmla="*/ 17922 w 3712845"/>
                <a:gd name="T15" fmla="*/ 139303 h 1369060"/>
                <a:gd name="T16" fmla="*/ 4633 w 3712845"/>
                <a:gd name="T17" fmla="*/ 182119 h 1369060"/>
                <a:gd name="T18" fmla="*/ 0 w 3712845"/>
                <a:gd name="T19" fmla="*/ 228092 h 1369060"/>
                <a:gd name="T20" fmla="*/ 0 w 3712845"/>
                <a:gd name="T21" fmla="*/ 1140460 h 1369060"/>
                <a:gd name="T22" fmla="*/ 4633 w 3712845"/>
                <a:gd name="T23" fmla="*/ 1186432 h 1369060"/>
                <a:gd name="T24" fmla="*/ 17922 w 3712845"/>
                <a:gd name="T25" fmla="*/ 1229248 h 1369060"/>
                <a:gd name="T26" fmla="*/ 38951 w 3712845"/>
                <a:gd name="T27" fmla="*/ 1267993 h 1369060"/>
                <a:gd name="T28" fmla="*/ 66801 w 3712845"/>
                <a:gd name="T29" fmla="*/ 1301750 h 1369060"/>
                <a:gd name="T30" fmla="*/ 100558 w 3712845"/>
                <a:gd name="T31" fmla="*/ 1329600 h 1369060"/>
                <a:gd name="T32" fmla="*/ 139303 w 3712845"/>
                <a:gd name="T33" fmla="*/ 1350629 h 1369060"/>
                <a:gd name="T34" fmla="*/ 182119 w 3712845"/>
                <a:gd name="T35" fmla="*/ 1363918 h 1369060"/>
                <a:gd name="T36" fmla="*/ 228092 w 3712845"/>
                <a:gd name="T37" fmla="*/ 1368552 h 1369060"/>
                <a:gd name="T38" fmla="*/ 3484372 w 3712845"/>
                <a:gd name="T39" fmla="*/ 1368552 h 1369060"/>
                <a:gd name="T40" fmla="*/ 3530344 w 3712845"/>
                <a:gd name="T41" fmla="*/ 1363918 h 1369060"/>
                <a:gd name="T42" fmla="*/ 3573160 w 3712845"/>
                <a:gd name="T43" fmla="*/ 1350629 h 1369060"/>
                <a:gd name="T44" fmla="*/ 3611905 w 3712845"/>
                <a:gd name="T45" fmla="*/ 1329600 h 1369060"/>
                <a:gd name="T46" fmla="*/ 3645662 w 3712845"/>
                <a:gd name="T47" fmla="*/ 1301750 h 1369060"/>
                <a:gd name="T48" fmla="*/ 3673512 w 3712845"/>
                <a:gd name="T49" fmla="*/ 1267993 h 1369060"/>
                <a:gd name="T50" fmla="*/ 3694541 w 3712845"/>
                <a:gd name="T51" fmla="*/ 1229248 h 1369060"/>
                <a:gd name="T52" fmla="*/ 3707830 w 3712845"/>
                <a:gd name="T53" fmla="*/ 1186432 h 1369060"/>
                <a:gd name="T54" fmla="*/ 3712464 w 3712845"/>
                <a:gd name="T55" fmla="*/ 1140460 h 1369060"/>
                <a:gd name="T56" fmla="*/ 3712464 w 3712845"/>
                <a:gd name="T57" fmla="*/ 228092 h 1369060"/>
                <a:gd name="T58" fmla="*/ 3707830 w 3712845"/>
                <a:gd name="T59" fmla="*/ 182119 h 1369060"/>
                <a:gd name="T60" fmla="*/ 3694541 w 3712845"/>
                <a:gd name="T61" fmla="*/ 139303 h 1369060"/>
                <a:gd name="T62" fmla="*/ 3673512 w 3712845"/>
                <a:gd name="T63" fmla="*/ 100558 h 1369060"/>
                <a:gd name="T64" fmla="*/ 3645661 w 3712845"/>
                <a:gd name="T65" fmla="*/ 66801 h 1369060"/>
                <a:gd name="T66" fmla="*/ 3611905 w 3712845"/>
                <a:gd name="T67" fmla="*/ 38951 h 1369060"/>
                <a:gd name="T68" fmla="*/ 3573160 w 3712845"/>
                <a:gd name="T69" fmla="*/ 17922 h 1369060"/>
                <a:gd name="T70" fmla="*/ 3530344 w 3712845"/>
                <a:gd name="T71" fmla="*/ 4633 h 1369060"/>
                <a:gd name="T72" fmla="*/ 3484372 w 3712845"/>
                <a:gd name="T73" fmla="*/ 0 h 13690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2845" h="1369060">
                  <a:moveTo>
                    <a:pt x="348437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3484372" y="1368552"/>
                  </a:lnTo>
                  <a:lnTo>
                    <a:pt x="3530344" y="1363918"/>
                  </a:lnTo>
                  <a:lnTo>
                    <a:pt x="3573160" y="1350629"/>
                  </a:lnTo>
                  <a:lnTo>
                    <a:pt x="3611905" y="1329600"/>
                  </a:lnTo>
                  <a:lnTo>
                    <a:pt x="3645662" y="1301750"/>
                  </a:lnTo>
                  <a:lnTo>
                    <a:pt x="3673512" y="1267993"/>
                  </a:lnTo>
                  <a:lnTo>
                    <a:pt x="3694541" y="1229248"/>
                  </a:lnTo>
                  <a:lnTo>
                    <a:pt x="3707830" y="1186432"/>
                  </a:lnTo>
                  <a:lnTo>
                    <a:pt x="3712464" y="1140460"/>
                  </a:lnTo>
                  <a:lnTo>
                    <a:pt x="3712464" y="228092"/>
                  </a:lnTo>
                  <a:lnTo>
                    <a:pt x="3707830" y="182119"/>
                  </a:lnTo>
                  <a:lnTo>
                    <a:pt x="3694541" y="139303"/>
                  </a:lnTo>
                  <a:lnTo>
                    <a:pt x="3673512" y="100558"/>
                  </a:lnTo>
                  <a:lnTo>
                    <a:pt x="3645661" y="66801"/>
                  </a:lnTo>
                  <a:lnTo>
                    <a:pt x="3611905" y="38951"/>
                  </a:lnTo>
                  <a:lnTo>
                    <a:pt x="3573160" y="17922"/>
                  </a:lnTo>
                  <a:lnTo>
                    <a:pt x="3530344" y="4633"/>
                  </a:lnTo>
                  <a:lnTo>
                    <a:pt x="348437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50" name="object 13"/>
            <p:cNvSpPr>
              <a:spLocks/>
            </p:cNvSpPr>
            <p:nvPr/>
          </p:nvSpPr>
          <p:spPr bwMode="auto">
            <a:xfrm>
              <a:off x="5324855" y="2203704"/>
              <a:ext cx="3712845" cy="1369060"/>
            </a:xfrm>
            <a:custGeom>
              <a:avLst/>
              <a:gdLst>
                <a:gd name="T0" fmla="*/ 0 w 3712845"/>
                <a:gd name="T1" fmla="*/ 228092 h 1369060"/>
                <a:gd name="T2" fmla="*/ 4633 w 3712845"/>
                <a:gd name="T3" fmla="*/ 182119 h 1369060"/>
                <a:gd name="T4" fmla="*/ 17922 w 3712845"/>
                <a:gd name="T5" fmla="*/ 139303 h 1369060"/>
                <a:gd name="T6" fmla="*/ 38951 w 3712845"/>
                <a:gd name="T7" fmla="*/ 100558 h 1369060"/>
                <a:gd name="T8" fmla="*/ 66801 w 3712845"/>
                <a:gd name="T9" fmla="*/ 66801 h 1369060"/>
                <a:gd name="T10" fmla="*/ 100558 w 3712845"/>
                <a:gd name="T11" fmla="*/ 38951 h 1369060"/>
                <a:gd name="T12" fmla="*/ 139303 w 3712845"/>
                <a:gd name="T13" fmla="*/ 17922 h 1369060"/>
                <a:gd name="T14" fmla="*/ 182119 w 3712845"/>
                <a:gd name="T15" fmla="*/ 4633 h 1369060"/>
                <a:gd name="T16" fmla="*/ 228092 w 3712845"/>
                <a:gd name="T17" fmla="*/ 0 h 1369060"/>
                <a:gd name="T18" fmla="*/ 3484372 w 3712845"/>
                <a:gd name="T19" fmla="*/ 0 h 1369060"/>
                <a:gd name="T20" fmla="*/ 3530344 w 3712845"/>
                <a:gd name="T21" fmla="*/ 4633 h 1369060"/>
                <a:gd name="T22" fmla="*/ 3573160 w 3712845"/>
                <a:gd name="T23" fmla="*/ 17922 h 1369060"/>
                <a:gd name="T24" fmla="*/ 3611905 w 3712845"/>
                <a:gd name="T25" fmla="*/ 38951 h 1369060"/>
                <a:gd name="T26" fmla="*/ 3645661 w 3712845"/>
                <a:gd name="T27" fmla="*/ 66801 h 1369060"/>
                <a:gd name="T28" fmla="*/ 3673512 w 3712845"/>
                <a:gd name="T29" fmla="*/ 100558 h 1369060"/>
                <a:gd name="T30" fmla="*/ 3694541 w 3712845"/>
                <a:gd name="T31" fmla="*/ 139303 h 1369060"/>
                <a:gd name="T32" fmla="*/ 3707830 w 3712845"/>
                <a:gd name="T33" fmla="*/ 182119 h 1369060"/>
                <a:gd name="T34" fmla="*/ 3712464 w 3712845"/>
                <a:gd name="T35" fmla="*/ 228092 h 1369060"/>
                <a:gd name="T36" fmla="*/ 3712464 w 3712845"/>
                <a:gd name="T37" fmla="*/ 1140460 h 1369060"/>
                <a:gd name="T38" fmla="*/ 3707830 w 3712845"/>
                <a:gd name="T39" fmla="*/ 1186432 h 1369060"/>
                <a:gd name="T40" fmla="*/ 3694541 w 3712845"/>
                <a:gd name="T41" fmla="*/ 1229248 h 1369060"/>
                <a:gd name="T42" fmla="*/ 3673512 w 3712845"/>
                <a:gd name="T43" fmla="*/ 1267993 h 1369060"/>
                <a:gd name="T44" fmla="*/ 3645662 w 3712845"/>
                <a:gd name="T45" fmla="*/ 1301750 h 1369060"/>
                <a:gd name="T46" fmla="*/ 3611905 w 3712845"/>
                <a:gd name="T47" fmla="*/ 1329600 h 1369060"/>
                <a:gd name="T48" fmla="*/ 3573160 w 3712845"/>
                <a:gd name="T49" fmla="*/ 1350629 h 1369060"/>
                <a:gd name="T50" fmla="*/ 3530344 w 3712845"/>
                <a:gd name="T51" fmla="*/ 1363918 h 1369060"/>
                <a:gd name="T52" fmla="*/ 3484372 w 3712845"/>
                <a:gd name="T53" fmla="*/ 1368552 h 1369060"/>
                <a:gd name="T54" fmla="*/ 228092 w 3712845"/>
                <a:gd name="T55" fmla="*/ 1368552 h 1369060"/>
                <a:gd name="T56" fmla="*/ 182119 w 3712845"/>
                <a:gd name="T57" fmla="*/ 1363918 h 1369060"/>
                <a:gd name="T58" fmla="*/ 139303 w 3712845"/>
                <a:gd name="T59" fmla="*/ 1350629 h 1369060"/>
                <a:gd name="T60" fmla="*/ 100558 w 3712845"/>
                <a:gd name="T61" fmla="*/ 1329600 h 1369060"/>
                <a:gd name="T62" fmla="*/ 66801 w 3712845"/>
                <a:gd name="T63" fmla="*/ 1301750 h 1369060"/>
                <a:gd name="T64" fmla="*/ 38951 w 3712845"/>
                <a:gd name="T65" fmla="*/ 1267993 h 1369060"/>
                <a:gd name="T66" fmla="*/ 17922 w 3712845"/>
                <a:gd name="T67" fmla="*/ 1229248 h 1369060"/>
                <a:gd name="T68" fmla="*/ 4633 w 3712845"/>
                <a:gd name="T69" fmla="*/ 1186432 h 1369060"/>
                <a:gd name="T70" fmla="*/ 0 w 3712845"/>
                <a:gd name="T71" fmla="*/ 1140460 h 1369060"/>
                <a:gd name="T72" fmla="*/ 0 w 3712845"/>
                <a:gd name="T73" fmla="*/ 228092 h 13690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2845" h="1369060">
                  <a:moveTo>
                    <a:pt x="0" y="228092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3484372" y="0"/>
                  </a:lnTo>
                  <a:lnTo>
                    <a:pt x="3530344" y="4633"/>
                  </a:lnTo>
                  <a:lnTo>
                    <a:pt x="3573160" y="17922"/>
                  </a:lnTo>
                  <a:lnTo>
                    <a:pt x="3611905" y="38951"/>
                  </a:lnTo>
                  <a:lnTo>
                    <a:pt x="3645661" y="66801"/>
                  </a:lnTo>
                  <a:lnTo>
                    <a:pt x="3673512" y="100558"/>
                  </a:lnTo>
                  <a:lnTo>
                    <a:pt x="3694541" y="139303"/>
                  </a:lnTo>
                  <a:lnTo>
                    <a:pt x="3707830" y="182119"/>
                  </a:lnTo>
                  <a:lnTo>
                    <a:pt x="3712464" y="228092"/>
                  </a:lnTo>
                  <a:lnTo>
                    <a:pt x="3712464" y="1140460"/>
                  </a:lnTo>
                  <a:lnTo>
                    <a:pt x="3707830" y="1186432"/>
                  </a:lnTo>
                  <a:lnTo>
                    <a:pt x="3694541" y="1229248"/>
                  </a:lnTo>
                  <a:lnTo>
                    <a:pt x="3673512" y="1267993"/>
                  </a:lnTo>
                  <a:lnTo>
                    <a:pt x="3645662" y="1301750"/>
                  </a:lnTo>
                  <a:lnTo>
                    <a:pt x="3611905" y="1329600"/>
                  </a:lnTo>
                  <a:lnTo>
                    <a:pt x="3573160" y="1350629"/>
                  </a:lnTo>
                  <a:lnTo>
                    <a:pt x="3530344" y="1363918"/>
                  </a:lnTo>
                  <a:lnTo>
                    <a:pt x="348437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60"/>
                  </a:lnTo>
                  <a:lnTo>
                    <a:pt x="0" y="228092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19" name="object 14"/>
          <p:cNvGrpSpPr>
            <a:grpSpLocks/>
          </p:cNvGrpSpPr>
          <p:nvPr/>
        </p:nvGrpSpPr>
        <p:grpSpPr bwMode="auto">
          <a:xfrm>
            <a:off x="173038" y="5995988"/>
            <a:ext cx="5372100" cy="609600"/>
            <a:chOff x="173736" y="5995415"/>
            <a:chExt cx="5370830" cy="609600"/>
          </a:xfrm>
        </p:grpSpPr>
        <p:pic>
          <p:nvPicPr>
            <p:cNvPr id="13344" name="object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" y="6004559"/>
              <a:ext cx="5352288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object 16"/>
            <p:cNvSpPr>
              <a:spLocks/>
            </p:cNvSpPr>
            <p:nvPr/>
          </p:nvSpPr>
          <p:spPr bwMode="auto">
            <a:xfrm>
              <a:off x="178308" y="5999987"/>
              <a:ext cx="5361940" cy="600710"/>
            </a:xfrm>
            <a:custGeom>
              <a:avLst/>
              <a:gdLst>
                <a:gd name="T0" fmla="*/ 0 w 5361940"/>
                <a:gd name="T1" fmla="*/ 600457 h 600709"/>
                <a:gd name="T2" fmla="*/ 5361432 w 5361940"/>
                <a:gd name="T3" fmla="*/ 600457 h 600709"/>
                <a:gd name="T4" fmla="*/ 5361432 w 5361940"/>
                <a:gd name="T5" fmla="*/ 0 h 600709"/>
                <a:gd name="T6" fmla="*/ 0 w 5361940"/>
                <a:gd name="T7" fmla="*/ 0 h 600709"/>
                <a:gd name="T8" fmla="*/ 0 w 5361940"/>
                <a:gd name="T9" fmla="*/ 600457 h 600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1940" h="600709">
                  <a:moveTo>
                    <a:pt x="0" y="600456"/>
                  </a:moveTo>
                  <a:lnTo>
                    <a:pt x="5361432" y="600456"/>
                  </a:lnTo>
                  <a:lnTo>
                    <a:pt x="5361432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noFill/>
            <a:ln w="914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20" name="object 17"/>
          <p:cNvGrpSpPr>
            <a:grpSpLocks/>
          </p:cNvGrpSpPr>
          <p:nvPr/>
        </p:nvGrpSpPr>
        <p:grpSpPr bwMode="auto">
          <a:xfrm>
            <a:off x="5711825" y="4784725"/>
            <a:ext cx="384175" cy="384175"/>
            <a:chOff x="5711952" y="4785359"/>
            <a:chExt cx="384175" cy="384175"/>
          </a:xfrm>
        </p:grpSpPr>
        <p:sp>
          <p:nvSpPr>
            <p:cNvPr id="13342" name="object 18"/>
            <p:cNvSpPr>
              <a:spLocks/>
            </p:cNvSpPr>
            <p:nvPr/>
          </p:nvSpPr>
          <p:spPr bwMode="auto">
            <a:xfrm>
              <a:off x="5724144" y="4797551"/>
              <a:ext cx="360045" cy="360045"/>
            </a:xfrm>
            <a:custGeom>
              <a:avLst/>
              <a:gdLst>
                <a:gd name="T0" fmla="*/ 359663 w 360045"/>
                <a:gd name="T1" fmla="*/ 0 h 360045"/>
                <a:gd name="T2" fmla="*/ 0 w 360045"/>
                <a:gd name="T3" fmla="*/ 0 h 360045"/>
                <a:gd name="T4" fmla="*/ 0 w 360045"/>
                <a:gd name="T5" fmla="*/ 359664 h 360045"/>
                <a:gd name="T6" fmla="*/ 359663 w 360045"/>
                <a:gd name="T7" fmla="*/ 359664 h 360045"/>
                <a:gd name="T8" fmla="*/ 359663 w 360045"/>
                <a:gd name="T9" fmla="*/ 0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359663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359663" y="359664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3" name="object 19"/>
            <p:cNvSpPr>
              <a:spLocks/>
            </p:cNvSpPr>
            <p:nvPr/>
          </p:nvSpPr>
          <p:spPr bwMode="auto">
            <a:xfrm>
              <a:off x="5724144" y="4797551"/>
              <a:ext cx="360045" cy="360045"/>
            </a:xfrm>
            <a:custGeom>
              <a:avLst/>
              <a:gdLst>
                <a:gd name="T0" fmla="*/ 0 w 360045"/>
                <a:gd name="T1" fmla="*/ 359664 h 360045"/>
                <a:gd name="T2" fmla="*/ 359663 w 360045"/>
                <a:gd name="T3" fmla="*/ 359664 h 360045"/>
                <a:gd name="T4" fmla="*/ 359663 w 360045"/>
                <a:gd name="T5" fmla="*/ 0 h 360045"/>
                <a:gd name="T6" fmla="*/ 0 w 360045"/>
                <a:gd name="T7" fmla="*/ 0 h 360045"/>
                <a:gd name="T8" fmla="*/ 0 w 360045"/>
                <a:gd name="T9" fmla="*/ 359664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4"/>
                  </a:moveTo>
                  <a:lnTo>
                    <a:pt x="359663" y="359664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21" name="object 20"/>
          <p:cNvGrpSpPr>
            <a:grpSpLocks/>
          </p:cNvGrpSpPr>
          <p:nvPr/>
        </p:nvGrpSpPr>
        <p:grpSpPr bwMode="auto">
          <a:xfrm>
            <a:off x="5711825" y="5486400"/>
            <a:ext cx="384175" cy="384175"/>
            <a:chOff x="5711952" y="5486400"/>
            <a:chExt cx="384175" cy="384175"/>
          </a:xfrm>
        </p:grpSpPr>
        <p:sp>
          <p:nvSpPr>
            <p:cNvPr id="13340" name="object 21"/>
            <p:cNvSpPr>
              <a:spLocks/>
            </p:cNvSpPr>
            <p:nvPr/>
          </p:nvSpPr>
          <p:spPr bwMode="auto">
            <a:xfrm>
              <a:off x="5724144" y="5498591"/>
              <a:ext cx="360045" cy="360045"/>
            </a:xfrm>
            <a:custGeom>
              <a:avLst/>
              <a:gdLst>
                <a:gd name="T0" fmla="*/ 359663 w 360045"/>
                <a:gd name="T1" fmla="*/ 0 h 360045"/>
                <a:gd name="T2" fmla="*/ 0 w 360045"/>
                <a:gd name="T3" fmla="*/ 0 h 360045"/>
                <a:gd name="T4" fmla="*/ 0 w 360045"/>
                <a:gd name="T5" fmla="*/ 359663 h 360045"/>
                <a:gd name="T6" fmla="*/ 359663 w 360045"/>
                <a:gd name="T7" fmla="*/ 359663 h 360045"/>
                <a:gd name="T8" fmla="*/ 359663 w 360045"/>
                <a:gd name="T9" fmla="*/ 0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359663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59663" y="35966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1" name="object 22"/>
            <p:cNvSpPr>
              <a:spLocks/>
            </p:cNvSpPr>
            <p:nvPr/>
          </p:nvSpPr>
          <p:spPr bwMode="auto">
            <a:xfrm>
              <a:off x="5724144" y="5498591"/>
              <a:ext cx="360045" cy="360045"/>
            </a:xfrm>
            <a:custGeom>
              <a:avLst/>
              <a:gdLst>
                <a:gd name="T0" fmla="*/ 0 w 360045"/>
                <a:gd name="T1" fmla="*/ 359663 h 360045"/>
                <a:gd name="T2" fmla="*/ 359663 w 360045"/>
                <a:gd name="T3" fmla="*/ 359663 h 360045"/>
                <a:gd name="T4" fmla="*/ 359663 w 360045"/>
                <a:gd name="T5" fmla="*/ 0 h 360045"/>
                <a:gd name="T6" fmla="*/ 0 w 360045"/>
                <a:gd name="T7" fmla="*/ 0 h 360045"/>
                <a:gd name="T8" fmla="*/ 0 w 360045"/>
                <a:gd name="T9" fmla="*/ 359663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3"/>
                  </a:moveTo>
                  <a:lnTo>
                    <a:pt x="359663" y="359663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2" name="object 23"/>
          <p:cNvSpPr txBox="1">
            <a:spLocks noChangeArrowheads="1"/>
          </p:cNvSpPr>
          <p:nvPr/>
        </p:nvSpPr>
        <p:spPr bwMode="auto">
          <a:xfrm>
            <a:off x="6421438" y="5386388"/>
            <a:ext cx="23685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1400">
                <a:latin typeface="Cambria" pitchFamily="18" charset="0"/>
              </a:rPr>
              <a:t>заполняется экзаменатором-  собеседником во время</a:t>
            </a:r>
          </a:p>
          <a:p>
            <a:pPr marL="12700"/>
            <a:r>
              <a:rPr lang="ru-RU" altLang="ru-RU" sz="1400">
                <a:latin typeface="Cambria" pitchFamily="18" charset="0"/>
              </a:rPr>
              <a:t>проведения ИС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32513" y="5530850"/>
            <a:ext cx="114300" cy="2381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400" spc="-5" dirty="0">
                <a:latin typeface="Cambria"/>
                <a:cs typeface="Cambria"/>
              </a:rPr>
              <a:t>–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3324" name="object 25"/>
          <p:cNvGrpSpPr>
            <a:grpSpLocks/>
          </p:cNvGrpSpPr>
          <p:nvPr/>
        </p:nvGrpSpPr>
        <p:grpSpPr bwMode="auto">
          <a:xfrm>
            <a:off x="5711825" y="6224588"/>
            <a:ext cx="384175" cy="384175"/>
            <a:chOff x="5711952" y="6224015"/>
            <a:chExt cx="384175" cy="384175"/>
          </a:xfrm>
        </p:grpSpPr>
        <p:sp>
          <p:nvSpPr>
            <p:cNvPr id="13338" name="object 26"/>
            <p:cNvSpPr>
              <a:spLocks/>
            </p:cNvSpPr>
            <p:nvPr/>
          </p:nvSpPr>
          <p:spPr bwMode="auto">
            <a:xfrm>
              <a:off x="5724144" y="6236207"/>
              <a:ext cx="360045" cy="360045"/>
            </a:xfrm>
            <a:custGeom>
              <a:avLst/>
              <a:gdLst>
                <a:gd name="T0" fmla="*/ 359663 w 360045"/>
                <a:gd name="T1" fmla="*/ 0 h 360045"/>
                <a:gd name="T2" fmla="*/ 0 w 360045"/>
                <a:gd name="T3" fmla="*/ 0 h 360045"/>
                <a:gd name="T4" fmla="*/ 0 w 360045"/>
                <a:gd name="T5" fmla="*/ 359663 h 360045"/>
                <a:gd name="T6" fmla="*/ 359663 w 360045"/>
                <a:gd name="T7" fmla="*/ 359663 h 360045"/>
                <a:gd name="T8" fmla="*/ 359663 w 360045"/>
                <a:gd name="T9" fmla="*/ 0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359663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59663" y="35966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6DFE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9" name="object 27"/>
            <p:cNvSpPr>
              <a:spLocks/>
            </p:cNvSpPr>
            <p:nvPr/>
          </p:nvSpPr>
          <p:spPr bwMode="auto">
            <a:xfrm>
              <a:off x="5724144" y="6236207"/>
              <a:ext cx="360045" cy="360045"/>
            </a:xfrm>
            <a:custGeom>
              <a:avLst/>
              <a:gdLst>
                <a:gd name="T0" fmla="*/ 0 w 360045"/>
                <a:gd name="T1" fmla="*/ 359663 h 360045"/>
                <a:gd name="T2" fmla="*/ 359663 w 360045"/>
                <a:gd name="T3" fmla="*/ 359663 h 360045"/>
                <a:gd name="T4" fmla="*/ 359663 w 360045"/>
                <a:gd name="T5" fmla="*/ 0 h 360045"/>
                <a:gd name="T6" fmla="*/ 0 w 360045"/>
                <a:gd name="T7" fmla="*/ 0 h 360045"/>
                <a:gd name="T8" fmla="*/ 0 w 360045"/>
                <a:gd name="T9" fmla="*/ 359663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3"/>
                  </a:moveTo>
                  <a:lnTo>
                    <a:pt x="359663" y="359663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5" name="object 28"/>
          <p:cNvSpPr txBox="1">
            <a:spLocks noChangeArrowheads="1"/>
          </p:cNvSpPr>
          <p:nvPr/>
        </p:nvSpPr>
        <p:spPr bwMode="auto">
          <a:xfrm>
            <a:off x="6421438" y="6288088"/>
            <a:ext cx="22875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1400">
                <a:latin typeface="Cambria" pitchFamily="18" charset="0"/>
              </a:rPr>
              <a:t>заполняется участником ИС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32513" y="6321425"/>
            <a:ext cx="114300" cy="2381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spc="-5" dirty="0">
                <a:latin typeface="Cambria"/>
                <a:cs typeface="Cambria"/>
              </a:rPr>
              <a:t>–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327" name="object 30"/>
          <p:cNvSpPr>
            <a:spLocks/>
          </p:cNvSpPr>
          <p:nvPr/>
        </p:nvSpPr>
        <p:spPr bwMode="auto">
          <a:xfrm>
            <a:off x="2484438" y="4184650"/>
            <a:ext cx="1584325" cy="180975"/>
          </a:xfrm>
          <a:custGeom>
            <a:avLst/>
            <a:gdLst>
              <a:gd name="T0" fmla="*/ 1584324 w 1584960"/>
              <a:gd name="T1" fmla="*/ 0 h 180339"/>
              <a:gd name="T2" fmla="*/ 0 w 1584960"/>
              <a:gd name="T3" fmla="*/ 0 h 180339"/>
              <a:gd name="T4" fmla="*/ 0 w 1584960"/>
              <a:gd name="T5" fmla="*/ 180466 h 180339"/>
              <a:gd name="T6" fmla="*/ 1584324 w 1584960"/>
              <a:gd name="T7" fmla="*/ 180466 h 180339"/>
              <a:gd name="T8" fmla="*/ 1584324 w 158496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960" h="180339">
                <a:moveTo>
                  <a:pt x="1584959" y="0"/>
                </a:moveTo>
                <a:lnTo>
                  <a:pt x="0" y="0"/>
                </a:lnTo>
                <a:lnTo>
                  <a:pt x="0" y="179832"/>
                </a:lnTo>
                <a:lnTo>
                  <a:pt x="1584959" y="179832"/>
                </a:lnTo>
                <a:lnTo>
                  <a:pt x="15849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3328" name="object 31"/>
          <p:cNvGrpSpPr>
            <a:grpSpLocks/>
          </p:cNvGrpSpPr>
          <p:nvPr/>
        </p:nvGrpSpPr>
        <p:grpSpPr bwMode="auto">
          <a:xfrm>
            <a:off x="92075" y="1228725"/>
            <a:ext cx="8958263" cy="3489325"/>
            <a:chOff x="91439" y="1228344"/>
            <a:chExt cx="8958580" cy="3489960"/>
          </a:xfrm>
        </p:grpSpPr>
        <p:pic>
          <p:nvPicPr>
            <p:cNvPr id="13332" name="object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263" y="3584448"/>
              <a:ext cx="4742688" cy="24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object 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583" y="1237488"/>
              <a:ext cx="4867656" cy="206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4" name="object 34"/>
            <p:cNvSpPr>
              <a:spLocks/>
            </p:cNvSpPr>
            <p:nvPr/>
          </p:nvSpPr>
          <p:spPr bwMode="auto">
            <a:xfrm>
              <a:off x="96011" y="1232916"/>
              <a:ext cx="4876800" cy="2075814"/>
            </a:xfrm>
            <a:custGeom>
              <a:avLst/>
              <a:gdLst>
                <a:gd name="T0" fmla="*/ 0 w 4876800"/>
                <a:gd name="T1" fmla="*/ 2075688 h 2075814"/>
                <a:gd name="T2" fmla="*/ 4876800 w 4876800"/>
                <a:gd name="T3" fmla="*/ 2075688 h 2075814"/>
                <a:gd name="T4" fmla="*/ 4876800 w 4876800"/>
                <a:gd name="T5" fmla="*/ 0 h 2075814"/>
                <a:gd name="T6" fmla="*/ 0 w 4876800"/>
                <a:gd name="T7" fmla="*/ 0 h 2075814"/>
                <a:gd name="T8" fmla="*/ 0 w 4876800"/>
                <a:gd name="T9" fmla="*/ 2075688 h 2075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6800" h="2075814">
                  <a:moveTo>
                    <a:pt x="0" y="2075688"/>
                  </a:moveTo>
                  <a:lnTo>
                    <a:pt x="4876800" y="2075688"/>
                  </a:lnTo>
                  <a:lnTo>
                    <a:pt x="4876800" y="0"/>
                  </a:lnTo>
                  <a:lnTo>
                    <a:pt x="0" y="0"/>
                  </a:lnTo>
                  <a:lnTo>
                    <a:pt x="0" y="2075688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5" name="object 35"/>
            <p:cNvSpPr>
              <a:spLocks/>
            </p:cNvSpPr>
            <p:nvPr/>
          </p:nvSpPr>
          <p:spPr bwMode="auto">
            <a:xfrm>
              <a:off x="4356989" y="2095245"/>
              <a:ext cx="1591310" cy="1067435"/>
            </a:xfrm>
            <a:custGeom>
              <a:avLst/>
              <a:gdLst>
                <a:gd name="T0" fmla="*/ 1183894 w 1591310"/>
                <a:gd name="T1" fmla="*/ 1028446 h 1067435"/>
                <a:gd name="T2" fmla="*/ 473735 w 1591310"/>
                <a:gd name="T3" fmla="*/ 849731 h 1067435"/>
                <a:gd name="T4" fmla="*/ 535559 w 1591310"/>
                <a:gd name="T5" fmla="*/ 831850 h 1067435"/>
                <a:gd name="T6" fmla="*/ 542531 w 1591310"/>
                <a:gd name="T7" fmla="*/ 828217 h 1067435"/>
                <a:gd name="T8" fmla="*/ 547382 w 1591310"/>
                <a:gd name="T9" fmla="*/ 822413 h 1067435"/>
                <a:gd name="T10" fmla="*/ 549681 w 1591310"/>
                <a:gd name="T11" fmla="*/ 815187 h 1067435"/>
                <a:gd name="T12" fmla="*/ 549021 w 1591310"/>
                <a:gd name="T13" fmla="*/ 807339 h 1067435"/>
                <a:gd name="T14" fmla="*/ 545376 w 1591310"/>
                <a:gd name="T15" fmla="*/ 800341 h 1067435"/>
                <a:gd name="T16" fmla="*/ 539572 w 1591310"/>
                <a:gd name="T17" fmla="*/ 795451 h 1067435"/>
                <a:gd name="T18" fmla="*/ 532345 w 1591310"/>
                <a:gd name="T19" fmla="*/ 793115 h 1067435"/>
                <a:gd name="T20" fmla="*/ 524510 w 1591310"/>
                <a:gd name="T21" fmla="*/ 793750 h 1067435"/>
                <a:gd name="T22" fmla="*/ 359664 w 1591310"/>
                <a:gd name="T23" fmla="*/ 841502 h 1067435"/>
                <a:gd name="T24" fmla="*/ 482346 w 1591310"/>
                <a:gd name="T25" fmla="*/ 961517 h 1067435"/>
                <a:gd name="T26" fmla="*/ 488899 w 1591310"/>
                <a:gd name="T27" fmla="*/ 965784 h 1067435"/>
                <a:gd name="T28" fmla="*/ 496354 w 1591310"/>
                <a:gd name="T29" fmla="*/ 967143 h 1067435"/>
                <a:gd name="T30" fmla="*/ 503783 w 1591310"/>
                <a:gd name="T31" fmla="*/ 965593 h 1067435"/>
                <a:gd name="T32" fmla="*/ 464121 w 1591310"/>
                <a:gd name="T33" fmla="*/ 888250 h 1067435"/>
                <a:gd name="T34" fmla="*/ 1174242 w 1591310"/>
                <a:gd name="T35" fmla="*/ 1066927 h 1067435"/>
                <a:gd name="T36" fmla="*/ 1183894 w 1591310"/>
                <a:gd name="T37" fmla="*/ 1028446 h 1067435"/>
                <a:gd name="T38" fmla="*/ 1591183 w 1591310"/>
                <a:gd name="T39" fmla="*/ 37084 h 1067435"/>
                <a:gd name="T40" fmla="*/ 1577467 w 1591310"/>
                <a:gd name="T41" fmla="*/ 0 h 1067435"/>
                <a:gd name="T42" fmla="*/ 98831 w 1591310"/>
                <a:gd name="T43" fmla="*/ 546849 h 1067435"/>
                <a:gd name="T44" fmla="*/ 139700 w 1591310"/>
                <a:gd name="T45" fmla="*/ 497205 h 1067435"/>
                <a:gd name="T46" fmla="*/ 122428 w 1591310"/>
                <a:gd name="T47" fmla="*/ 464908 h 1067435"/>
                <a:gd name="T48" fmla="*/ 115150 w 1591310"/>
                <a:gd name="T49" fmla="*/ 467080 h 1067435"/>
                <a:gd name="T50" fmla="*/ 109093 w 1591310"/>
                <a:gd name="T51" fmla="*/ 472059 h 1067435"/>
                <a:gd name="T52" fmla="*/ 0 w 1591310"/>
                <a:gd name="T53" fmla="*/ 604520 h 1067435"/>
                <a:gd name="T54" fmla="*/ 169037 w 1591310"/>
                <a:gd name="T55" fmla="*/ 634238 h 1067435"/>
                <a:gd name="T56" fmla="*/ 176911 w 1591310"/>
                <a:gd name="T57" fmla="*/ 633996 h 1067435"/>
                <a:gd name="T58" fmla="*/ 183857 w 1591310"/>
                <a:gd name="T59" fmla="*/ 630897 h 1067435"/>
                <a:gd name="T60" fmla="*/ 189141 w 1591310"/>
                <a:gd name="T61" fmla="*/ 625436 h 1067435"/>
                <a:gd name="T62" fmla="*/ 192024 w 1591310"/>
                <a:gd name="T63" fmla="*/ 618109 h 1067435"/>
                <a:gd name="T64" fmla="*/ 191820 w 1591310"/>
                <a:gd name="T65" fmla="*/ 610235 h 1067435"/>
                <a:gd name="T66" fmla="*/ 191477 w 1591310"/>
                <a:gd name="T67" fmla="*/ 609473 h 1067435"/>
                <a:gd name="T68" fmla="*/ 188722 w 1591310"/>
                <a:gd name="T69" fmla="*/ 603288 h 1067435"/>
                <a:gd name="T70" fmla="*/ 183235 w 1591310"/>
                <a:gd name="T71" fmla="*/ 598004 h 1067435"/>
                <a:gd name="T72" fmla="*/ 175895 w 1591310"/>
                <a:gd name="T73" fmla="*/ 595122 h 1067435"/>
                <a:gd name="T74" fmla="*/ 112598 w 1591310"/>
                <a:gd name="T75" fmla="*/ 584034 h 1067435"/>
                <a:gd name="T76" fmla="*/ 1591183 w 1591310"/>
                <a:gd name="T77" fmla="*/ 37084 h 10674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91310" h="1067435">
                  <a:moveTo>
                    <a:pt x="1183894" y="1028446"/>
                  </a:moveTo>
                  <a:lnTo>
                    <a:pt x="473735" y="849731"/>
                  </a:lnTo>
                  <a:lnTo>
                    <a:pt x="535559" y="831850"/>
                  </a:lnTo>
                  <a:lnTo>
                    <a:pt x="542531" y="828217"/>
                  </a:lnTo>
                  <a:lnTo>
                    <a:pt x="547382" y="822413"/>
                  </a:lnTo>
                  <a:lnTo>
                    <a:pt x="549681" y="815187"/>
                  </a:lnTo>
                  <a:lnTo>
                    <a:pt x="549021" y="807339"/>
                  </a:lnTo>
                  <a:lnTo>
                    <a:pt x="545376" y="800341"/>
                  </a:lnTo>
                  <a:lnTo>
                    <a:pt x="539572" y="795451"/>
                  </a:lnTo>
                  <a:lnTo>
                    <a:pt x="532345" y="793115"/>
                  </a:lnTo>
                  <a:lnTo>
                    <a:pt x="524510" y="793750"/>
                  </a:lnTo>
                  <a:lnTo>
                    <a:pt x="359664" y="841502"/>
                  </a:lnTo>
                  <a:lnTo>
                    <a:pt x="482346" y="961517"/>
                  </a:lnTo>
                  <a:lnTo>
                    <a:pt x="488899" y="965784"/>
                  </a:lnTo>
                  <a:lnTo>
                    <a:pt x="496354" y="967143"/>
                  </a:lnTo>
                  <a:lnTo>
                    <a:pt x="503783" y="965593"/>
                  </a:lnTo>
                  <a:lnTo>
                    <a:pt x="464121" y="888250"/>
                  </a:lnTo>
                  <a:lnTo>
                    <a:pt x="1174242" y="1066927"/>
                  </a:lnTo>
                  <a:lnTo>
                    <a:pt x="1183894" y="1028446"/>
                  </a:lnTo>
                  <a:close/>
                </a:path>
                <a:path w="1591310" h="1067435">
                  <a:moveTo>
                    <a:pt x="1591183" y="37084"/>
                  </a:moveTo>
                  <a:lnTo>
                    <a:pt x="1577467" y="0"/>
                  </a:lnTo>
                  <a:lnTo>
                    <a:pt x="98831" y="546849"/>
                  </a:lnTo>
                  <a:lnTo>
                    <a:pt x="139700" y="497205"/>
                  </a:lnTo>
                  <a:lnTo>
                    <a:pt x="122428" y="464908"/>
                  </a:lnTo>
                  <a:lnTo>
                    <a:pt x="115150" y="467080"/>
                  </a:lnTo>
                  <a:lnTo>
                    <a:pt x="109093" y="472059"/>
                  </a:lnTo>
                  <a:lnTo>
                    <a:pt x="0" y="604520"/>
                  </a:lnTo>
                  <a:lnTo>
                    <a:pt x="169037" y="634238"/>
                  </a:lnTo>
                  <a:lnTo>
                    <a:pt x="176911" y="633996"/>
                  </a:lnTo>
                  <a:lnTo>
                    <a:pt x="183857" y="630897"/>
                  </a:lnTo>
                  <a:lnTo>
                    <a:pt x="189141" y="625436"/>
                  </a:lnTo>
                  <a:lnTo>
                    <a:pt x="192024" y="618109"/>
                  </a:lnTo>
                  <a:lnTo>
                    <a:pt x="191820" y="610235"/>
                  </a:lnTo>
                  <a:lnTo>
                    <a:pt x="191477" y="609473"/>
                  </a:lnTo>
                  <a:lnTo>
                    <a:pt x="188722" y="603288"/>
                  </a:lnTo>
                  <a:lnTo>
                    <a:pt x="183235" y="598004"/>
                  </a:lnTo>
                  <a:lnTo>
                    <a:pt x="175895" y="595122"/>
                  </a:lnTo>
                  <a:lnTo>
                    <a:pt x="112598" y="584034"/>
                  </a:lnTo>
                  <a:lnTo>
                    <a:pt x="1591183" y="37084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6" name="object 36"/>
            <p:cNvSpPr>
              <a:spLocks/>
            </p:cNvSpPr>
            <p:nvPr/>
          </p:nvSpPr>
          <p:spPr bwMode="auto">
            <a:xfrm>
              <a:off x="5535168" y="3617976"/>
              <a:ext cx="3502660" cy="1088390"/>
            </a:xfrm>
            <a:custGeom>
              <a:avLst/>
              <a:gdLst>
                <a:gd name="T0" fmla="*/ 3320797 w 3502659"/>
                <a:gd name="T1" fmla="*/ 0 h 1088389"/>
                <a:gd name="T2" fmla="*/ 181356 w 3502659"/>
                <a:gd name="T3" fmla="*/ 0 h 1088389"/>
                <a:gd name="T4" fmla="*/ 133129 w 3502659"/>
                <a:gd name="T5" fmla="*/ 6475 h 1088389"/>
                <a:gd name="T6" fmla="*/ 89803 w 3502659"/>
                <a:gd name="T7" fmla="*/ 24750 h 1088389"/>
                <a:gd name="T8" fmla="*/ 53101 w 3502659"/>
                <a:gd name="T9" fmla="*/ 53101 h 1088389"/>
                <a:gd name="T10" fmla="*/ 24750 w 3502659"/>
                <a:gd name="T11" fmla="*/ 89803 h 1088389"/>
                <a:gd name="T12" fmla="*/ 6475 w 3502659"/>
                <a:gd name="T13" fmla="*/ 133129 h 1088389"/>
                <a:gd name="T14" fmla="*/ 0 w 3502659"/>
                <a:gd name="T15" fmla="*/ 181356 h 1088389"/>
                <a:gd name="T16" fmla="*/ 0 w 3502659"/>
                <a:gd name="T17" fmla="*/ 906781 h 1088389"/>
                <a:gd name="T18" fmla="*/ 6475 w 3502659"/>
                <a:gd name="T19" fmla="*/ 955007 h 1088389"/>
                <a:gd name="T20" fmla="*/ 24750 w 3502659"/>
                <a:gd name="T21" fmla="*/ 998333 h 1088389"/>
                <a:gd name="T22" fmla="*/ 53101 w 3502659"/>
                <a:gd name="T23" fmla="*/ 1035035 h 1088389"/>
                <a:gd name="T24" fmla="*/ 89803 w 3502659"/>
                <a:gd name="T25" fmla="*/ 1063386 h 1088389"/>
                <a:gd name="T26" fmla="*/ 133129 w 3502659"/>
                <a:gd name="T27" fmla="*/ 1081661 h 1088389"/>
                <a:gd name="T28" fmla="*/ 181356 w 3502659"/>
                <a:gd name="T29" fmla="*/ 1088137 h 1088389"/>
                <a:gd name="T30" fmla="*/ 3320797 w 3502659"/>
                <a:gd name="T31" fmla="*/ 1088137 h 1088389"/>
                <a:gd name="T32" fmla="*/ 3369023 w 3502659"/>
                <a:gd name="T33" fmla="*/ 1081661 h 1088389"/>
                <a:gd name="T34" fmla="*/ 3412349 w 3502659"/>
                <a:gd name="T35" fmla="*/ 1063386 h 1088389"/>
                <a:gd name="T36" fmla="*/ 3449051 w 3502659"/>
                <a:gd name="T37" fmla="*/ 1035035 h 1088389"/>
                <a:gd name="T38" fmla="*/ 3477402 w 3502659"/>
                <a:gd name="T39" fmla="*/ 998333 h 1088389"/>
                <a:gd name="T40" fmla="*/ 3495677 w 3502659"/>
                <a:gd name="T41" fmla="*/ 955007 h 1088389"/>
                <a:gd name="T42" fmla="*/ 3502153 w 3502659"/>
                <a:gd name="T43" fmla="*/ 906781 h 1088389"/>
                <a:gd name="T44" fmla="*/ 3502153 w 3502659"/>
                <a:gd name="T45" fmla="*/ 181356 h 1088389"/>
                <a:gd name="T46" fmla="*/ 3495677 w 3502659"/>
                <a:gd name="T47" fmla="*/ 133129 h 1088389"/>
                <a:gd name="T48" fmla="*/ 3477402 w 3502659"/>
                <a:gd name="T49" fmla="*/ 89803 h 1088389"/>
                <a:gd name="T50" fmla="*/ 3449051 w 3502659"/>
                <a:gd name="T51" fmla="*/ 53101 h 1088389"/>
                <a:gd name="T52" fmla="*/ 3412349 w 3502659"/>
                <a:gd name="T53" fmla="*/ 24750 h 1088389"/>
                <a:gd name="T54" fmla="*/ 3369023 w 3502659"/>
                <a:gd name="T55" fmla="*/ 6475 h 1088389"/>
                <a:gd name="T56" fmla="*/ 3320797 w 3502659"/>
                <a:gd name="T57" fmla="*/ 0 h 1088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02659" h="1088389">
                  <a:moveTo>
                    <a:pt x="3320796" y="0"/>
                  </a:moveTo>
                  <a:lnTo>
                    <a:pt x="181356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906780"/>
                  </a:lnTo>
                  <a:lnTo>
                    <a:pt x="6475" y="955006"/>
                  </a:lnTo>
                  <a:lnTo>
                    <a:pt x="24750" y="998332"/>
                  </a:lnTo>
                  <a:lnTo>
                    <a:pt x="53101" y="1035034"/>
                  </a:lnTo>
                  <a:lnTo>
                    <a:pt x="89803" y="1063385"/>
                  </a:lnTo>
                  <a:lnTo>
                    <a:pt x="133129" y="1081660"/>
                  </a:lnTo>
                  <a:lnTo>
                    <a:pt x="181356" y="1088136"/>
                  </a:lnTo>
                  <a:lnTo>
                    <a:pt x="3320796" y="1088136"/>
                  </a:lnTo>
                  <a:lnTo>
                    <a:pt x="3369022" y="1081660"/>
                  </a:lnTo>
                  <a:lnTo>
                    <a:pt x="3412348" y="1063385"/>
                  </a:lnTo>
                  <a:lnTo>
                    <a:pt x="3449050" y="1035034"/>
                  </a:lnTo>
                  <a:lnTo>
                    <a:pt x="3477401" y="998332"/>
                  </a:lnTo>
                  <a:lnTo>
                    <a:pt x="3495676" y="955006"/>
                  </a:lnTo>
                  <a:lnTo>
                    <a:pt x="3502152" y="906780"/>
                  </a:lnTo>
                  <a:lnTo>
                    <a:pt x="3502152" y="181356"/>
                  </a:lnTo>
                  <a:lnTo>
                    <a:pt x="3495676" y="133129"/>
                  </a:lnTo>
                  <a:lnTo>
                    <a:pt x="3477401" y="89803"/>
                  </a:lnTo>
                  <a:lnTo>
                    <a:pt x="3449050" y="53101"/>
                  </a:lnTo>
                  <a:lnTo>
                    <a:pt x="3412348" y="24750"/>
                  </a:lnTo>
                  <a:lnTo>
                    <a:pt x="3369022" y="6475"/>
                  </a:lnTo>
                  <a:lnTo>
                    <a:pt x="3320796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7" name="object 37"/>
            <p:cNvSpPr>
              <a:spLocks/>
            </p:cNvSpPr>
            <p:nvPr/>
          </p:nvSpPr>
          <p:spPr bwMode="auto">
            <a:xfrm>
              <a:off x="5535168" y="3617976"/>
              <a:ext cx="3502660" cy="1088390"/>
            </a:xfrm>
            <a:custGeom>
              <a:avLst/>
              <a:gdLst>
                <a:gd name="T0" fmla="*/ 0 w 3502659"/>
                <a:gd name="T1" fmla="*/ 181356 h 1088389"/>
                <a:gd name="T2" fmla="*/ 6475 w 3502659"/>
                <a:gd name="T3" fmla="*/ 133129 h 1088389"/>
                <a:gd name="T4" fmla="*/ 24750 w 3502659"/>
                <a:gd name="T5" fmla="*/ 89803 h 1088389"/>
                <a:gd name="T6" fmla="*/ 53101 w 3502659"/>
                <a:gd name="T7" fmla="*/ 53101 h 1088389"/>
                <a:gd name="T8" fmla="*/ 89803 w 3502659"/>
                <a:gd name="T9" fmla="*/ 24750 h 1088389"/>
                <a:gd name="T10" fmla="*/ 133129 w 3502659"/>
                <a:gd name="T11" fmla="*/ 6475 h 1088389"/>
                <a:gd name="T12" fmla="*/ 181356 w 3502659"/>
                <a:gd name="T13" fmla="*/ 0 h 1088389"/>
                <a:gd name="T14" fmla="*/ 3320797 w 3502659"/>
                <a:gd name="T15" fmla="*/ 0 h 1088389"/>
                <a:gd name="T16" fmla="*/ 3369023 w 3502659"/>
                <a:gd name="T17" fmla="*/ 6475 h 1088389"/>
                <a:gd name="T18" fmla="*/ 3412349 w 3502659"/>
                <a:gd name="T19" fmla="*/ 24750 h 1088389"/>
                <a:gd name="T20" fmla="*/ 3449051 w 3502659"/>
                <a:gd name="T21" fmla="*/ 53101 h 1088389"/>
                <a:gd name="T22" fmla="*/ 3477402 w 3502659"/>
                <a:gd name="T23" fmla="*/ 89803 h 1088389"/>
                <a:gd name="T24" fmla="*/ 3495677 w 3502659"/>
                <a:gd name="T25" fmla="*/ 133129 h 1088389"/>
                <a:gd name="T26" fmla="*/ 3502153 w 3502659"/>
                <a:gd name="T27" fmla="*/ 181356 h 1088389"/>
                <a:gd name="T28" fmla="*/ 3502153 w 3502659"/>
                <a:gd name="T29" fmla="*/ 906781 h 1088389"/>
                <a:gd name="T30" fmla="*/ 3495677 w 3502659"/>
                <a:gd name="T31" fmla="*/ 955007 h 1088389"/>
                <a:gd name="T32" fmla="*/ 3477402 w 3502659"/>
                <a:gd name="T33" fmla="*/ 998333 h 1088389"/>
                <a:gd name="T34" fmla="*/ 3449051 w 3502659"/>
                <a:gd name="T35" fmla="*/ 1035035 h 1088389"/>
                <a:gd name="T36" fmla="*/ 3412349 w 3502659"/>
                <a:gd name="T37" fmla="*/ 1063386 h 1088389"/>
                <a:gd name="T38" fmla="*/ 3369023 w 3502659"/>
                <a:gd name="T39" fmla="*/ 1081661 h 1088389"/>
                <a:gd name="T40" fmla="*/ 3320797 w 3502659"/>
                <a:gd name="T41" fmla="*/ 1088137 h 1088389"/>
                <a:gd name="T42" fmla="*/ 181356 w 3502659"/>
                <a:gd name="T43" fmla="*/ 1088137 h 1088389"/>
                <a:gd name="T44" fmla="*/ 133129 w 3502659"/>
                <a:gd name="T45" fmla="*/ 1081661 h 1088389"/>
                <a:gd name="T46" fmla="*/ 89803 w 3502659"/>
                <a:gd name="T47" fmla="*/ 1063386 h 1088389"/>
                <a:gd name="T48" fmla="*/ 53101 w 3502659"/>
                <a:gd name="T49" fmla="*/ 1035035 h 1088389"/>
                <a:gd name="T50" fmla="*/ 24750 w 3502659"/>
                <a:gd name="T51" fmla="*/ 998333 h 1088389"/>
                <a:gd name="T52" fmla="*/ 6475 w 3502659"/>
                <a:gd name="T53" fmla="*/ 955007 h 1088389"/>
                <a:gd name="T54" fmla="*/ 0 w 3502659"/>
                <a:gd name="T55" fmla="*/ 906781 h 1088389"/>
                <a:gd name="T56" fmla="*/ 0 w 3502659"/>
                <a:gd name="T57" fmla="*/ 181356 h 1088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02659" h="1088389">
                  <a:moveTo>
                    <a:pt x="0" y="181356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6" y="0"/>
                  </a:lnTo>
                  <a:lnTo>
                    <a:pt x="3320796" y="0"/>
                  </a:lnTo>
                  <a:lnTo>
                    <a:pt x="3369022" y="6475"/>
                  </a:lnTo>
                  <a:lnTo>
                    <a:pt x="3412348" y="24750"/>
                  </a:lnTo>
                  <a:lnTo>
                    <a:pt x="3449050" y="53101"/>
                  </a:lnTo>
                  <a:lnTo>
                    <a:pt x="3477401" y="89803"/>
                  </a:lnTo>
                  <a:lnTo>
                    <a:pt x="3495676" y="133129"/>
                  </a:lnTo>
                  <a:lnTo>
                    <a:pt x="3502152" y="181356"/>
                  </a:lnTo>
                  <a:lnTo>
                    <a:pt x="3502152" y="906780"/>
                  </a:lnTo>
                  <a:lnTo>
                    <a:pt x="3495676" y="955006"/>
                  </a:lnTo>
                  <a:lnTo>
                    <a:pt x="3477401" y="998332"/>
                  </a:lnTo>
                  <a:lnTo>
                    <a:pt x="3449050" y="1035034"/>
                  </a:lnTo>
                  <a:lnTo>
                    <a:pt x="3412348" y="1063385"/>
                  </a:lnTo>
                  <a:lnTo>
                    <a:pt x="3369022" y="1081660"/>
                  </a:lnTo>
                  <a:lnTo>
                    <a:pt x="3320796" y="1088136"/>
                  </a:lnTo>
                  <a:lnTo>
                    <a:pt x="181356" y="1088136"/>
                  </a:lnTo>
                  <a:lnTo>
                    <a:pt x="133129" y="1081660"/>
                  </a:lnTo>
                  <a:lnTo>
                    <a:pt x="89803" y="1063385"/>
                  </a:lnTo>
                  <a:lnTo>
                    <a:pt x="53101" y="1035034"/>
                  </a:lnTo>
                  <a:lnTo>
                    <a:pt x="24750" y="998332"/>
                  </a:lnTo>
                  <a:lnTo>
                    <a:pt x="6475" y="955006"/>
                  </a:lnTo>
                  <a:lnTo>
                    <a:pt x="0" y="906780"/>
                  </a:lnTo>
                  <a:lnTo>
                    <a:pt x="0" y="181356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9" name="object 38"/>
          <p:cNvSpPr txBox="1">
            <a:spLocks noChangeArrowheads="1"/>
          </p:cNvSpPr>
          <p:nvPr/>
        </p:nvSpPr>
        <p:spPr bwMode="auto">
          <a:xfrm>
            <a:off x="5486400" y="1420813"/>
            <a:ext cx="3389313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25400" indent="-1588" algn="ctr">
              <a:spcBef>
                <a:spcPts val="88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Ответственный организатор ОО  распределяет участников ИС по аудиториям  проведения</a:t>
            </a:r>
          </a:p>
          <a:p>
            <a:pPr marL="25400" indent="-1588" algn="ctr">
              <a:spcBef>
                <a:spcPts val="1338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Организатор вне аудитории,  осуществляющий перевод участников ИС  из аудитории подготовки в аудиторию  проведения, ставит «Н» неявившемуся  участнику и сообщает ответственному  организатору ОО</a:t>
            </a:r>
          </a:p>
          <a:p>
            <a:pPr marL="25400" indent="-1588" algn="ctr">
              <a:spcBef>
                <a:spcPts val="788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Ответственный организатор ОО  распределяет участников ИС (свободная  форма) по аудиториям подготовки,  присвоив каждому участнику  определенное место (А1, А2, Б1...)</a:t>
            </a:r>
          </a:p>
          <a:p>
            <a:pPr marL="25400" indent="-1588">
              <a:spcBef>
                <a:spcPts val="475"/>
              </a:spcBef>
            </a:pPr>
            <a:r>
              <a:rPr lang="ru-RU" altLang="ru-RU" sz="1400">
                <a:latin typeface="Cambria" pitchFamily="18" charset="0"/>
              </a:rPr>
              <a:t>заполняется техническим</a:t>
            </a:r>
          </a:p>
          <a:p>
            <a:pPr marL="25400" indent="-1588"/>
            <a:r>
              <a:rPr lang="ru-RU" altLang="ru-RU" sz="2100" baseline="22000">
                <a:latin typeface="Cambria" pitchFamily="18" charset="0"/>
              </a:rPr>
              <a:t>–	</a:t>
            </a:r>
            <a:r>
              <a:rPr lang="ru-RU" altLang="ru-RU" sz="1400">
                <a:latin typeface="Cambria" pitchFamily="18" charset="0"/>
              </a:rPr>
              <a:t>специалистом до ИС</a:t>
            </a:r>
          </a:p>
        </p:txBody>
      </p:sp>
      <p:pic>
        <p:nvPicPr>
          <p:cNvPr id="13330" name="Picture 2"/>
          <p:cNvPicPr>
            <a:picLocks noChangeAspect="1" noChangeArrowheads="1"/>
          </p:cNvPicPr>
          <p:nvPr/>
        </p:nvPicPr>
        <p:blipFill>
          <a:blip r:embed="rId7"/>
          <a:srcRect l="42615" t="20279" r="55823" b="78175"/>
          <a:stretch>
            <a:fillRect/>
          </a:stretch>
        </p:blipFill>
        <p:spPr bwMode="auto">
          <a:xfrm>
            <a:off x="838200" y="1604963"/>
            <a:ext cx="2508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7"/>
          <a:srcRect l="42615" t="20279" r="55823" b="78175"/>
          <a:stretch>
            <a:fillRect/>
          </a:stretch>
        </p:blipFill>
        <p:spPr bwMode="auto">
          <a:xfrm>
            <a:off x="982663" y="3886200"/>
            <a:ext cx="2508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06613"/>
            <a:ext cx="8839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bject 4"/>
          <p:cNvSpPr>
            <a:spLocks noGrp="1"/>
          </p:cNvSpPr>
          <p:nvPr>
            <p:ph type="title"/>
          </p:nvPr>
        </p:nvSpPr>
        <p:spPr>
          <a:xfrm>
            <a:off x="1912938" y="190500"/>
            <a:ext cx="5426075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Форма черновика для эксперта</a:t>
            </a:r>
          </a:p>
        </p:txBody>
      </p:sp>
      <p:grpSp>
        <p:nvGrpSpPr>
          <p:cNvPr id="14341" name="object 5"/>
          <p:cNvGrpSpPr>
            <a:grpSpLocks/>
          </p:cNvGrpSpPr>
          <p:nvPr/>
        </p:nvGrpSpPr>
        <p:grpSpPr bwMode="auto">
          <a:xfrm>
            <a:off x="93663" y="825500"/>
            <a:ext cx="7874000" cy="1247775"/>
            <a:chOff x="94297" y="825817"/>
            <a:chExt cx="7873365" cy="1247140"/>
          </a:xfrm>
        </p:grpSpPr>
        <p:sp>
          <p:nvSpPr>
            <p:cNvPr id="14358" name="object 6"/>
            <p:cNvSpPr>
              <a:spLocks/>
            </p:cNvSpPr>
            <p:nvPr/>
          </p:nvSpPr>
          <p:spPr bwMode="auto">
            <a:xfrm>
              <a:off x="1057656" y="838200"/>
              <a:ext cx="6898005" cy="502920"/>
            </a:xfrm>
            <a:custGeom>
              <a:avLst/>
              <a:gdLst>
                <a:gd name="T0" fmla="*/ 6813804 w 6898005"/>
                <a:gd name="T1" fmla="*/ 0 h 502919"/>
                <a:gd name="T2" fmla="*/ 83819 w 6898005"/>
                <a:gd name="T3" fmla="*/ 0 h 502919"/>
                <a:gd name="T4" fmla="*/ 51193 w 6898005"/>
                <a:gd name="T5" fmla="*/ 6596 h 502919"/>
                <a:gd name="T6" fmla="*/ 24550 w 6898005"/>
                <a:gd name="T7" fmla="*/ 24574 h 502919"/>
                <a:gd name="T8" fmla="*/ 6587 w 6898005"/>
                <a:gd name="T9" fmla="*/ 51220 h 502919"/>
                <a:gd name="T10" fmla="*/ 0 w 6898005"/>
                <a:gd name="T11" fmla="*/ 83820 h 502919"/>
                <a:gd name="T12" fmla="*/ 0 w 6898005"/>
                <a:gd name="T13" fmla="*/ 419101 h 502919"/>
                <a:gd name="T14" fmla="*/ 6587 w 6898005"/>
                <a:gd name="T15" fmla="*/ 451700 h 502919"/>
                <a:gd name="T16" fmla="*/ 24550 w 6898005"/>
                <a:gd name="T17" fmla="*/ 478346 h 502919"/>
                <a:gd name="T18" fmla="*/ 51193 w 6898005"/>
                <a:gd name="T19" fmla="*/ 496324 h 502919"/>
                <a:gd name="T20" fmla="*/ 83819 w 6898005"/>
                <a:gd name="T21" fmla="*/ 502921 h 502919"/>
                <a:gd name="T22" fmla="*/ 6813804 w 6898005"/>
                <a:gd name="T23" fmla="*/ 502921 h 502919"/>
                <a:gd name="T24" fmla="*/ 6846403 w 6898005"/>
                <a:gd name="T25" fmla="*/ 496324 h 502919"/>
                <a:gd name="T26" fmla="*/ 6873049 w 6898005"/>
                <a:gd name="T27" fmla="*/ 478346 h 502919"/>
                <a:gd name="T28" fmla="*/ 6891027 w 6898005"/>
                <a:gd name="T29" fmla="*/ 451700 h 502919"/>
                <a:gd name="T30" fmla="*/ 6897624 w 6898005"/>
                <a:gd name="T31" fmla="*/ 419101 h 502919"/>
                <a:gd name="T32" fmla="*/ 6897624 w 6898005"/>
                <a:gd name="T33" fmla="*/ 83820 h 502919"/>
                <a:gd name="T34" fmla="*/ 6891027 w 6898005"/>
                <a:gd name="T35" fmla="*/ 51220 h 502919"/>
                <a:gd name="T36" fmla="*/ 6873049 w 6898005"/>
                <a:gd name="T37" fmla="*/ 24574 h 502919"/>
                <a:gd name="T38" fmla="*/ 6846403 w 6898005"/>
                <a:gd name="T39" fmla="*/ 6596 h 502919"/>
                <a:gd name="T40" fmla="*/ 6813804 w 6898005"/>
                <a:gd name="T41" fmla="*/ 0 h 5029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98005" h="502919">
                  <a:moveTo>
                    <a:pt x="6813804" y="0"/>
                  </a:moveTo>
                  <a:lnTo>
                    <a:pt x="83819" y="0"/>
                  </a:lnTo>
                  <a:lnTo>
                    <a:pt x="51193" y="6596"/>
                  </a:lnTo>
                  <a:lnTo>
                    <a:pt x="24550" y="24574"/>
                  </a:lnTo>
                  <a:lnTo>
                    <a:pt x="6587" y="51220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20"/>
                  </a:lnTo>
                  <a:lnTo>
                    <a:pt x="6813804" y="502920"/>
                  </a:lnTo>
                  <a:lnTo>
                    <a:pt x="6846403" y="496323"/>
                  </a:lnTo>
                  <a:lnTo>
                    <a:pt x="6873049" y="478345"/>
                  </a:lnTo>
                  <a:lnTo>
                    <a:pt x="6891027" y="451699"/>
                  </a:lnTo>
                  <a:lnTo>
                    <a:pt x="6897624" y="419100"/>
                  </a:lnTo>
                  <a:lnTo>
                    <a:pt x="6897624" y="83820"/>
                  </a:lnTo>
                  <a:lnTo>
                    <a:pt x="6891027" y="51220"/>
                  </a:lnTo>
                  <a:lnTo>
                    <a:pt x="6873049" y="24574"/>
                  </a:lnTo>
                  <a:lnTo>
                    <a:pt x="6846403" y="6596"/>
                  </a:lnTo>
                  <a:lnTo>
                    <a:pt x="681380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9" name="object 7"/>
            <p:cNvSpPr>
              <a:spLocks/>
            </p:cNvSpPr>
            <p:nvPr/>
          </p:nvSpPr>
          <p:spPr bwMode="auto">
            <a:xfrm>
              <a:off x="1057656" y="838200"/>
              <a:ext cx="6898005" cy="502920"/>
            </a:xfrm>
            <a:custGeom>
              <a:avLst/>
              <a:gdLst>
                <a:gd name="T0" fmla="*/ 0 w 6898005"/>
                <a:gd name="T1" fmla="*/ 83820 h 502919"/>
                <a:gd name="T2" fmla="*/ 6587 w 6898005"/>
                <a:gd name="T3" fmla="*/ 51220 h 502919"/>
                <a:gd name="T4" fmla="*/ 24550 w 6898005"/>
                <a:gd name="T5" fmla="*/ 24574 h 502919"/>
                <a:gd name="T6" fmla="*/ 51193 w 6898005"/>
                <a:gd name="T7" fmla="*/ 6596 h 502919"/>
                <a:gd name="T8" fmla="*/ 83819 w 6898005"/>
                <a:gd name="T9" fmla="*/ 0 h 502919"/>
                <a:gd name="T10" fmla="*/ 6813804 w 6898005"/>
                <a:gd name="T11" fmla="*/ 0 h 502919"/>
                <a:gd name="T12" fmla="*/ 6846403 w 6898005"/>
                <a:gd name="T13" fmla="*/ 6596 h 502919"/>
                <a:gd name="T14" fmla="*/ 6873049 w 6898005"/>
                <a:gd name="T15" fmla="*/ 24574 h 502919"/>
                <a:gd name="T16" fmla="*/ 6891027 w 6898005"/>
                <a:gd name="T17" fmla="*/ 51220 h 502919"/>
                <a:gd name="T18" fmla="*/ 6897624 w 6898005"/>
                <a:gd name="T19" fmla="*/ 83820 h 502919"/>
                <a:gd name="T20" fmla="*/ 6897624 w 6898005"/>
                <a:gd name="T21" fmla="*/ 419101 h 502919"/>
                <a:gd name="T22" fmla="*/ 6891027 w 6898005"/>
                <a:gd name="T23" fmla="*/ 451700 h 502919"/>
                <a:gd name="T24" fmla="*/ 6873049 w 6898005"/>
                <a:gd name="T25" fmla="*/ 478346 h 502919"/>
                <a:gd name="T26" fmla="*/ 6846403 w 6898005"/>
                <a:gd name="T27" fmla="*/ 496324 h 502919"/>
                <a:gd name="T28" fmla="*/ 6813804 w 6898005"/>
                <a:gd name="T29" fmla="*/ 502921 h 502919"/>
                <a:gd name="T30" fmla="*/ 83819 w 6898005"/>
                <a:gd name="T31" fmla="*/ 502921 h 502919"/>
                <a:gd name="T32" fmla="*/ 51193 w 6898005"/>
                <a:gd name="T33" fmla="*/ 496324 h 502919"/>
                <a:gd name="T34" fmla="*/ 24550 w 6898005"/>
                <a:gd name="T35" fmla="*/ 478346 h 502919"/>
                <a:gd name="T36" fmla="*/ 6587 w 6898005"/>
                <a:gd name="T37" fmla="*/ 451700 h 502919"/>
                <a:gd name="T38" fmla="*/ 0 w 6898005"/>
                <a:gd name="T39" fmla="*/ 419101 h 502919"/>
                <a:gd name="T40" fmla="*/ 0 w 6898005"/>
                <a:gd name="T41" fmla="*/ 83820 h 5029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98005" h="502919">
                  <a:moveTo>
                    <a:pt x="0" y="83820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6813804" y="0"/>
                  </a:lnTo>
                  <a:lnTo>
                    <a:pt x="6846403" y="6596"/>
                  </a:lnTo>
                  <a:lnTo>
                    <a:pt x="6873049" y="24574"/>
                  </a:lnTo>
                  <a:lnTo>
                    <a:pt x="6891027" y="51220"/>
                  </a:lnTo>
                  <a:lnTo>
                    <a:pt x="6897624" y="83820"/>
                  </a:lnTo>
                  <a:lnTo>
                    <a:pt x="6897624" y="419100"/>
                  </a:lnTo>
                  <a:lnTo>
                    <a:pt x="6891027" y="451699"/>
                  </a:lnTo>
                  <a:lnTo>
                    <a:pt x="6873049" y="478345"/>
                  </a:lnTo>
                  <a:lnTo>
                    <a:pt x="6846403" y="496323"/>
                  </a:lnTo>
                  <a:lnTo>
                    <a:pt x="6813804" y="502920"/>
                  </a:lnTo>
                  <a:lnTo>
                    <a:pt x="83819" y="502920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0" name="object 8"/>
            <p:cNvSpPr>
              <a:spLocks/>
            </p:cNvSpPr>
            <p:nvPr/>
          </p:nvSpPr>
          <p:spPr bwMode="auto">
            <a:xfrm>
              <a:off x="106680" y="1197864"/>
              <a:ext cx="4178935" cy="862965"/>
            </a:xfrm>
            <a:custGeom>
              <a:avLst/>
              <a:gdLst>
                <a:gd name="T0" fmla="*/ 4035044 w 4178935"/>
                <a:gd name="T1" fmla="*/ 0 h 862964"/>
                <a:gd name="T2" fmla="*/ 143763 w 4178935"/>
                <a:gd name="T3" fmla="*/ 0 h 862964"/>
                <a:gd name="T4" fmla="*/ 98322 w 4178935"/>
                <a:gd name="T5" fmla="*/ 7331 h 862964"/>
                <a:gd name="T6" fmla="*/ 58858 w 4178935"/>
                <a:gd name="T7" fmla="*/ 27744 h 862964"/>
                <a:gd name="T8" fmla="*/ 27737 w 4178935"/>
                <a:gd name="T9" fmla="*/ 58869 h 862964"/>
                <a:gd name="T10" fmla="*/ 7329 w 4178935"/>
                <a:gd name="T11" fmla="*/ 98332 h 862964"/>
                <a:gd name="T12" fmla="*/ 0 w 4178935"/>
                <a:gd name="T13" fmla="*/ 143763 h 862964"/>
                <a:gd name="T14" fmla="*/ 0 w 4178935"/>
                <a:gd name="T15" fmla="*/ 718821 h 862964"/>
                <a:gd name="T16" fmla="*/ 7329 w 4178935"/>
                <a:gd name="T17" fmla="*/ 764252 h 862964"/>
                <a:gd name="T18" fmla="*/ 27737 w 4178935"/>
                <a:gd name="T19" fmla="*/ 803715 h 862964"/>
                <a:gd name="T20" fmla="*/ 58858 w 4178935"/>
                <a:gd name="T21" fmla="*/ 834840 h 862964"/>
                <a:gd name="T22" fmla="*/ 98322 w 4178935"/>
                <a:gd name="T23" fmla="*/ 855253 h 862964"/>
                <a:gd name="T24" fmla="*/ 143763 w 4178935"/>
                <a:gd name="T25" fmla="*/ 862585 h 862964"/>
                <a:gd name="T26" fmla="*/ 4035044 w 4178935"/>
                <a:gd name="T27" fmla="*/ 862585 h 862964"/>
                <a:gd name="T28" fmla="*/ 4080475 w 4178935"/>
                <a:gd name="T29" fmla="*/ 855253 h 862964"/>
                <a:gd name="T30" fmla="*/ 4119938 w 4178935"/>
                <a:gd name="T31" fmla="*/ 834840 h 862964"/>
                <a:gd name="T32" fmla="*/ 4151063 w 4178935"/>
                <a:gd name="T33" fmla="*/ 803715 h 862964"/>
                <a:gd name="T34" fmla="*/ 4171476 w 4178935"/>
                <a:gd name="T35" fmla="*/ 764252 h 862964"/>
                <a:gd name="T36" fmla="*/ 4178808 w 4178935"/>
                <a:gd name="T37" fmla="*/ 718821 h 862964"/>
                <a:gd name="T38" fmla="*/ 4178808 w 4178935"/>
                <a:gd name="T39" fmla="*/ 143763 h 862964"/>
                <a:gd name="T40" fmla="*/ 4171476 w 4178935"/>
                <a:gd name="T41" fmla="*/ 98332 h 862964"/>
                <a:gd name="T42" fmla="*/ 4151063 w 4178935"/>
                <a:gd name="T43" fmla="*/ 58869 h 862964"/>
                <a:gd name="T44" fmla="*/ 4119938 w 4178935"/>
                <a:gd name="T45" fmla="*/ 27744 h 862964"/>
                <a:gd name="T46" fmla="*/ 4080475 w 4178935"/>
                <a:gd name="T47" fmla="*/ 7331 h 862964"/>
                <a:gd name="T48" fmla="*/ 4035044 w 4178935"/>
                <a:gd name="T49" fmla="*/ 0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78935" h="862964">
                  <a:moveTo>
                    <a:pt x="4035044" y="0"/>
                  </a:moveTo>
                  <a:lnTo>
                    <a:pt x="143763" y="0"/>
                  </a:lnTo>
                  <a:lnTo>
                    <a:pt x="98322" y="7331"/>
                  </a:lnTo>
                  <a:lnTo>
                    <a:pt x="58858" y="27744"/>
                  </a:lnTo>
                  <a:lnTo>
                    <a:pt x="27737" y="58869"/>
                  </a:lnTo>
                  <a:lnTo>
                    <a:pt x="7329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29" y="764251"/>
                  </a:lnTo>
                  <a:lnTo>
                    <a:pt x="27737" y="803714"/>
                  </a:lnTo>
                  <a:lnTo>
                    <a:pt x="58858" y="834839"/>
                  </a:lnTo>
                  <a:lnTo>
                    <a:pt x="98322" y="855252"/>
                  </a:lnTo>
                  <a:lnTo>
                    <a:pt x="143763" y="862584"/>
                  </a:lnTo>
                  <a:lnTo>
                    <a:pt x="4035044" y="862584"/>
                  </a:lnTo>
                  <a:lnTo>
                    <a:pt x="4080475" y="855252"/>
                  </a:lnTo>
                  <a:lnTo>
                    <a:pt x="4119938" y="834839"/>
                  </a:lnTo>
                  <a:lnTo>
                    <a:pt x="4151063" y="803714"/>
                  </a:lnTo>
                  <a:lnTo>
                    <a:pt x="4171476" y="764251"/>
                  </a:lnTo>
                  <a:lnTo>
                    <a:pt x="4178808" y="718820"/>
                  </a:lnTo>
                  <a:lnTo>
                    <a:pt x="4178808" y="143763"/>
                  </a:lnTo>
                  <a:lnTo>
                    <a:pt x="4171476" y="98332"/>
                  </a:lnTo>
                  <a:lnTo>
                    <a:pt x="4151063" y="58869"/>
                  </a:lnTo>
                  <a:lnTo>
                    <a:pt x="4119938" y="27744"/>
                  </a:lnTo>
                  <a:lnTo>
                    <a:pt x="4080475" y="7331"/>
                  </a:lnTo>
                  <a:lnTo>
                    <a:pt x="4035044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1" name="object 9"/>
            <p:cNvSpPr>
              <a:spLocks/>
            </p:cNvSpPr>
            <p:nvPr/>
          </p:nvSpPr>
          <p:spPr bwMode="auto">
            <a:xfrm>
              <a:off x="106680" y="1197864"/>
              <a:ext cx="4178935" cy="862965"/>
            </a:xfrm>
            <a:custGeom>
              <a:avLst/>
              <a:gdLst>
                <a:gd name="T0" fmla="*/ 0 w 4178935"/>
                <a:gd name="T1" fmla="*/ 143763 h 862964"/>
                <a:gd name="T2" fmla="*/ 7329 w 4178935"/>
                <a:gd name="T3" fmla="*/ 98332 h 862964"/>
                <a:gd name="T4" fmla="*/ 27737 w 4178935"/>
                <a:gd name="T5" fmla="*/ 58869 h 862964"/>
                <a:gd name="T6" fmla="*/ 58858 w 4178935"/>
                <a:gd name="T7" fmla="*/ 27744 h 862964"/>
                <a:gd name="T8" fmla="*/ 98322 w 4178935"/>
                <a:gd name="T9" fmla="*/ 7331 h 862964"/>
                <a:gd name="T10" fmla="*/ 143763 w 4178935"/>
                <a:gd name="T11" fmla="*/ 0 h 862964"/>
                <a:gd name="T12" fmla="*/ 4035044 w 4178935"/>
                <a:gd name="T13" fmla="*/ 0 h 862964"/>
                <a:gd name="T14" fmla="*/ 4080475 w 4178935"/>
                <a:gd name="T15" fmla="*/ 7331 h 862964"/>
                <a:gd name="T16" fmla="*/ 4119938 w 4178935"/>
                <a:gd name="T17" fmla="*/ 27744 h 862964"/>
                <a:gd name="T18" fmla="*/ 4151063 w 4178935"/>
                <a:gd name="T19" fmla="*/ 58869 h 862964"/>
                <a:gd name="T20" fmla="*/ 4171476 w 4178935"/>
                <a:gd name="T21" fmla="*/ 98332 h 862964"/>
                <a:gd name="T22" fmla="*/ 4178808 w 4178935"/>
                <a:gd name="T23" fmla="*/ 143763 h 862964"/>
                <a:gd name="T24" fmla="*/ 4178808 w 4178935"/>
                <a:gd name="T25" fmla="*/ 718821 h 862964"/>
                <a:gd name="T26" fmla="*/ 4171476 w 4178935"/>
                <a:gd name="T27" fmla="*/ 764252 h 862964"/>
                <a:gd name="T28" fmla="*/ 4151063 w 4178935"/>
                <a:gd name="T29" fmla="*/ 803715 h 862964"/>
                <a:gd name="T30" fmla="*/ 4119938 w 4178935"/>
                <a:gd name="T31" fmla="*/ 834840 h 862964"/>
                <a:gd name="T32" fmla="*/ 4080475 w 4178935"/>
                <a:gd name="T33" fmla="*/ 855253 h 862964"/>
                <a:gd name="T34" fmla="*/ 4035044 w 4178935"/>
                <a:gd name="T35" fmla="*/ 862585 h 862964"/>
                <a:gd name="T36" fmla="*/ 143763 w 4178935"/>
                <a:gd name="T37" fmla="*/ 862585 h 862964"/>
                <a:gd name="T38" fmla="*/ 98322 w 4178935"/>
                <a:gd name="T39" fmla="*/ 855253 h 862964"/>
                <a:gd name="T40" fmla="*/ 58858 w 4178935"/>
                <a:gd name="T41" fmla="*/ 834840 h 862964"/>
                <a:gd name="T42" fmla="*/ 27737 w 4178935"/>
                <a:gd name="T43" fmla="*/ 803715 h 862964"/>
                <a:gd name="T44" fmla="*/ 7329 w 4178935"/>
                <a:gd name="T45" fmla="*/ 764252 h 862964"/>
                <a:gd name="T46" fmla="*/ 0 w 4178935"/>
                <a:gd name="T47" fmla="*/ 718821 h 862964"/>
                <a:gd name="T48" fmla="*/ 0 w 4178935"/>
                <a:gd name="T49" fmla="*/ 143763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78935" h="862964">
                  <a:moveTo>
                    <a:pt x="0" y="143763"/>
                  </a:moveTo>
                  <a:lnTo>
                    <a:pt x="7329" y="98332"/>
                  </a:lnTo>
                  <a:lnTo>
                    <a:pt x="27737" y="58869"/>
                  </a:lnTo>
                  <a:lnTo>
                    <a:pt x="58858" y="27744"/>
                  </a:lnTo>
                  <a:lnTo>
                    <a:pt x="98322" y="7331"/>
                  </a:lnTo>
                  <a:lnTo>
                    <a:pt x="143763" y="0"/>
                  </a:lnTo>
                  <a:lnTo>
                    <a:pt x="4035044" y="0"/>
                  </a:lnTo>
                  <a:lnTo>
                    <a:pt x="4080475" y="7331"/>
                  </a:lnTo>
                  <a:lnTo>
                    <a:pt x="4119938" y="27744"/>
                  </a:lnTo>
                  <a:lnTo>
                    <a:pt x="4151063" y="58869"/>
                  </a:lnTo>
                  <a:lnTo>
                    <a:pt x="4171476" y="98332"/>
                  </a:lnTo>
                  <a:lnTo>
                    <a:pt x="4178808" y="143763"/>
                  </a:lnTo>
                  <a:lnTo>
                    <a:pt x="4178808" y="718820"/>
                  </a:lnTo>
                  <a:lnTo>
                    <a:pt x="4171476" y="764251"/>
                  </a:lnTo>
                  <a:lnTo>
                    <a:pt x="4151063" y="803714"/>
                  </a:lnTo>
                  <a:lnTo>
                    <a:pt x="4119938" y="834839"/>
                  </a:lnTo>
                  <a:lnTo>
                    <a:pt x="4080475" y="855252"/>
                  </a:lnTo>
                  <a:lnTo>
                    <a:pt x="4035044" y="862584"/>
                  </a:lnTo>
                  <a:lnTo>
                    <a:pt x="143763" y="862584"/>
                  </a:lnTo>
                  <a:lnTo>
                    <a:pt x="98322" y="855252"/>
                  </a:lnTo>
                  <a:lnTo>
                    <a:pt x="58858" y="834839"/>
                  </a:lnTo>
                  <a:lnTo>
                    <a:pt x="27737" y="803714"/>
                  </a:lnTo>
                  <a:lnTo>
                    <a:pt x="7329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9113" y="1470025"/>
            <a:ext cx="334962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841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оценивания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–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5" dirty="0">
                <a:latin typeface="Times New Roman"/>
                <a:cs typeface="Times New Roman"/>
              </a:rPr>
              <a:t> режиме реального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времени</a:t>
            </a:r>
            <a:r>
              <a:rPr dirty="0">
                <a:latin typeface="Times New Roman"/>
                <a:cs typeface="Times New Roman"/>
              </a:rPr>
              <a:t> при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ответе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участника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4343" name="object 11"/>
          <p:cNvGrpSpPr>
            <a:grpSpLocks/>
          </p:cNvGrpSpPr>
          <p:nvPr/>
        </p:nvGrpSpPr>
        <p:grpSpPr bwMode="auto">
          <a:xfrm>
            <a:off x="4416425" y="1185863"/>
            <a:ext cx="4559300" cy="887412"/>
            <a:chOff x="4416552" y="1185672"/>
            <a:chExt cx="4559935" cy="887094"/>
          </a:xfrm>
        </p:grpSpPr>
        <p:sp>
          <p:nvSpPr>
            <p:cNvPr id="14356" name="object 12"/>
            <p:cNvSpPr>
              <a:spLocks/>
            </p:cNvSpPr>
            <p:nvPr/>
          </p:nvSpPr>
          <p:spPr bwMode="auto">
            <a:xfrm>
              <a:off x="4428744" y="1197864"/>
              <a:ext cx="4535805" cy="862965"/>
            </a:xfrm>
            <a:custGeom>
              <a:avLst/>
              <a:gdLst>
                <a:gd name="T0" fmla="*/ 4391659 w 4535805"/>
                <a:gd name="T1" fmla="*/ 0 h 862964"/>
                <a:gd name="T2" fmla="*/ 143763 w 4535805"/>
                <a:gd name="T3" fmla="*/ 0 h 862964"/>
                <a:gd name="T4" fmla="*/ 98332 w 4535805"/>
                <a:gd name="T5" fmla="*/ 7331 h 862964"/>
                <a:gd name="T6" fmla="*/ 58869 w 4535805"/>
                <a:gd name="T7" fmla="*/ 27744 h 862964"/>
                <a:gd name="T8" fmla="*/ 27744 w 4535805"/>
                <a:gd name="T9" fmla="*/ 58869 h 862964"/>
                <a:gd name="T10" fmla="*/ 7331 w 4535805"/>
                <a:gd name="T11" fmla="*/ 98332 h 862964"/>
                <a:gd name="T12" fmla="*/ 0 w 4535805"/>
                <a:gd name="T13" fmla="*/ 143763 h 862964"/>
                <a:gd name="T14" fmla="*/ 0 w 4535805"/>
                <a:gd name="T15" fmla="*/ 718821 h 862964"/>
                <a:gd name="T16" fmla="*/ 7331 w 4535805"/>
                <a:gd name="T17" fmla="*/ 764252 h 862964"/>
                <a:gd name="T18" fmla="*/ 27744 w 4535805"/>
                <a:gd name="T19" fmla="*/ 803715 h 862964"/>
                <a:gd name="T20" fmla="*/ 58869 w 4535805"/>
                <a:gd name="T21" fmla="*/ 834840 h 862964"/>
                <a:gd name="T22" fmla="*/ 98332 w 4535805"/>
                <a:gd name="T23" fmla="*/ 855253 h 862964"/>
                <a:gd name="T24" fmla="*/ 143763 w 4535805"/>
                <a:gd name="T25" fmla="*/ 862585 h 862964"/>
                <a:gd name="T26" fmla="*/ 4391659 w 4535805"/>
                <a:gd name="T27" fmla="*/ 862585 h 862964"/>
                <a:gd name="T28" fmla="*/ 4437091 w 4535805"/>
                <a:gd name="T29" fmla="*/ 855253 h 862964"/>
                <a:gd name="T30" fmla="*/ 4476554 w 4535805"/>
                <a:gd name="T31" fmla="*/ 834840 h 862964"/>
                <a:gd name="T32" fmla="*/ 4507679 w 4535805"/>
                <a:gd name="T33" fmla="*/ 803715 h 862964"/>
                <a:gd name="T34" fmla="*/ 4528092 w 4535805"/>
                <a:gd name="T35" fmla="*/ 764252 h 862964"/>
                <a:gd name="T36" fmla="*/ 4535424 w 4535805"/>
                <a:gd name="T37" fmla="*/ 718821 h 862964"/>
                <a:gd name="T38" fmla="*/ 4535424 w 4535805"/>
                <a:gd name="T39" fmla="*/ 143763 h 862964"/>
                <a:gd name="T40" fmla="*/ 4528092 w 4535805"/>
                <a:gd name="T41" fmla="*/ 98332 h 862964"/>
                <a:gd name="T42" fmla="*/ 4507679 w 4535805"/>
                <a:gd name="T43" fmla="*/ 58869 h 862964"/>
                <a:gd name="T44" fmla="*/ 4476554 w 4535805"/>
                <a:gd name="T45" fmla="*/ 27744 h 862964"/>
                <a:gd name="T46" fmla="*/ 4437091 w 4535805"/>
                <a:gd name="T47" fmla="*/ 7331 h 862964"/>
                <a:gd name="T48" fmla="*/ 4391659 w 4535805"/>
                <a:gd name="T49" fmla="*/ 0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35805" h="862964">
                  <a:moveTo>
                    <a:pt x="4391659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4391659" y="862584"/>
                  </a:lnTo>
                  <a:lnTo>
                    <a:pt x="4437091" y="855252"/>
                  </a:lnTo>
                  <a:lnTo>
                    <a:pt x="4476554" y="834839"/>
                  </a:lnTo>
                  <a:lnTo>
                    <a:pt x="4507679" y="803714"/>
                  </a:lnTo>
                  <a:lnTo>
                    <a:pt x="4528092" y="764251"/>
                  </a:lnTo>
                  <a:lnTo>
                    <a:pt x="4535424" y="718820"/>
                  </a:lnTo>
                  <a:lnTo>
                    <a:pt x="4535424" y="143763"/>
                  </a:lnTo>
                  <a:lnTo>
                    <a:pt x="4528092" y="98332"/>
                  </a:lnTo>
                  <a:lnTo>
                    <a:pt x="4507679" y="58869"/>
                  </a:lnTo>
                  <a:lnTo>
                    <a:pt x="4476554" y="27744"/>
                  </a:lnTo>
                  <a:lnTo>
                    <a:pt x="4437091" y="7331"/>
                  </a:lnTo>
                  <a:lnTo>
                    <a:pt x="439165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7" name="object 13"/>
            <p:cNvSpPr>
              <a:spLocks/>
            </p:cNvSpPr>
            <p:nvPr/>
          </p:nvSpPr>
          <p:spPr bwMode="auto">
            <a:xfrm>
              <a:off x="4428744" y="1197864"/>
              <a:ext cx="4535805" cy="862965"/>
            </a:xfrm>
            <a:custGeom>
              <a:avLst/>
              <a:gdLst>
                <a:gd name="T0" fmla="*/ 0 w 4535805"/>
                <a:gd name="T1" fmla="*/ 143763 h 862964"/>
                <a:gd name="T2" fmla="*/ 7331 w 4535805"/>
                <a:gd name="T3" fmla="*/ 98332 h 862964"/>
                <a:gd name="T4" fmla="*/ 27744 w 4535805"/>
                <a:gd name="T5" fmla="*/ 58869 h 862964"/>
                <a:gd name="T6" fmla="*/ 58869 w 4535805"/>
                <a:gd name="T7" fmla="*/ 27744 h 862964"/>
                <a:gd name="T8" fmla="*/ 98332 w 4535805"/>
                <a:gd name="T9" fmla="*/ 7331 h 862964"/>
                <a:gd name="T10" fmla="*/ 143763 w 4535805"/>
                <a:gd name="T11" fmla="*/ 0 h 862964"/>
                <a:gd name="T12" fmla="*/ 4391659 w 4535805"/>
                <a:gd name="T13" fmla="*/ 0 h 862964"/>
                <a:gd name="T14" fmla="*/ 4437091 w 4535805"/>
                <a:gd name="T15" fmla="*/ 7331 h 862964"/>
                <a:gd name="T16" fmla="*/ 4476554 w 4535805"/>
                <a:gd name="T17" fmla="*/ 27744 h 862964"/>
                <a:gd name="T18" fmla="*/ 4507679 w 4535805"/>
                <a:gd name="T19" fmla="*/ 58869 h 862964"/>
                <a:gd name="T20" fmla="*/ 4528092 w 4535805"/>
                <a:gd name="T21" fmla="*/ 98332 h 862964"/>
                <a:gd name="T22" fmla="*/ 4535424 w 4535805"/>
                <a:gd name="T23" fmla="*/ 143763 h 862964"/>
                <a:gd name="T24" fmla="*/ 4535424 w 4535805"/>
                <a:gd name="T25" fmla="*/ 718821 h 862964"/>
                <a:gd name="T26" fmla="*/ 4528092 w 4535805"/>
                <a:gd name="T27" fmla="*/ 764252 h 862964"/>
                <a:gd name="T28" fmla="*/ 4507679 w 4535805"/>
                <a:gd name="T29" fmla="*/ 803715 h 862964"/>
                <a:gd name="T30" fmla="*/ 4476554 w 4535805"/>
                <a:gd name="T31" fmla="*/ 834840 h 862964"/>
                <a:gd name="T32" fmla="*/ 4437091 w 4535805"/>
                <a:gd name="T33" fmla="*/ 855253 h 862964"/>
                <a:gd name="T34" fmla="*/ 4391659 w 4535805"/>
                <a:gd name="T35" fmla="*/ 862585 h 862964"/>
                <a:gd name="T36" fmla="*/ 143763 w 4535805"/>
                <a:gd name="T37" fmla="*/ 862585 h 862964"/>
                <a:gd name="T38" fmla="*/ 98332 w 4535805"/>
                <a:gd name="T39" fmla="*/ 855253 h 862964"/>
                <a:gd name="T40" fmla="*/ 58869 w 4535805"/>
                <a:gd name="T41" fmla="*/ 834840 h 862964"/>
                <a:gd name="T42" fmla="*/ 27744 w 4535805"/>
                <a:gd name="T43" fmla="*/ 803715 h 862964"/>
                <a:gd name="T44" fmla="*/ 7331 w 4535805"/>
                <a:gd name="T45" fmla="*/ 764252 h 862964"/>
                <a:gd name="T46" fmla="*/ 0 w 4535805"/>
                <a:gd name="T47" fmla="*/ 718821 h 862964"/>
                <a:gd name="T48" fmla="*/ 0 w 4535805"/>
                <a:gd name="T49" fmla="*/ 143763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3580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4391659" y="0"/>
                  </a:lnTo>
                  <a:lnTo>
                    <a:pt x="4437091" y="7331"/>
                  </a:lnTo>
                  <a:lnTo>
                    <a:pt x="4476554" y="27744"/>
                  </a:lnTo>
                  <a:lnTo>
                    <a:pt x="4507679" y="58869"/>
                  </a:lnTo>
                  <a:lnTo>
                    <a:pt x="4528092" y="98332"/>
                  </a:lnTo>
                  <a:lnTo>
                    <a:pt x="4535424" y="143763"/>
                  </a:lnTo>
                  <a:lnTo>
                    <a:pt x="4535424" y="718820"/>
                  </a:lnTo>
                  <a:lnTo>
                    <a:pt x="4528092" y="764251"/>
                  </a:lnTo>
                  <a:lnTo>
                    <a:pt x="4507679" y="803714"/>
                  </a:lnTo>
                  <a:lnTo>
                    <a:pt x="4476554" y="834839"/>
                  </a:lnTo>
                  <a:lnTo>
                    <a:pt x="4437091" y="855252"/>
                  </a:lnTo>
                  <a:lnTo>
                    <a:pt x="4391659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9275" y="663575"/>
            <a:ext cx="7785100" cy="831850"/>
          </a:xfrm>
          <a:prstGeom prst="rect">
            <a:avLst/>
          </a:prstGeom>
        </p:spPr>
        <p:txBody>
          <a:bodyPr lIns="0" tIns="141605" rIns="0" bIns="0">
            <a:spAutoFit/>
          </a:bodyPr>
          <a:lstStyle/>
          <a:p>
            <a:pPr marL="130810" algn="ctr" fontAlgn="auto">
              <a:spcBef>
                <a:spcPts val="1115"/>
              </a:spcBef>
              <a:spcAft>
                <a:spcPts val="0"/>
              </a:spcAft>
              <a:defRPr/>
            </a:pPr>
            <a:r>
              <a:rPr spc="-5" dirty="0">
                <a:latin typeface="Times New Roman"/>
                <a:cs typeface="Times New Roman"/>
              </a:rPr>
              <a:t>Заполняется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экспертом: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1015"/>
              </a:spcBef>
              <a:spcAft>
                <a:spcPts val="0"/>
              </a:spcAft>
              <a:tabLst>
                <a:tab pos="4510405" algn="l"/>
              </a:tabLst>
              <a:defRPr/>
            </a:pPr>
            <a:r>
              <a:rPr dirty="0">
                <a:latin typeface="Times New Roman"/>
                <a:cs typeface="Times New Roman"/>
              </a:rPr>
              <a:t>при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использовании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первой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схемы	</a:t>
            </a:r>
            <a:r>
              <a:rPr dirty="0">
                <a:latin typeface="Times New Roman"/>
                <a:cs typeface="Times New Roman"/>
              </a:rPr>
              <a:t>при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использовании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второй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схемы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8825" y="1470025"/>
            <a:ext cx="42576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оценивания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–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после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проведения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ИС,</a:t>
            </a:r>
            <a:r>
              <a:rPr dirty="0">
                <a:latin typeface="Times New Roman"/>
                <a:cs typeface="Times New Roman"/>
              </a:rPr>
              <a:t> при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прослушивании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аудиозаписи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участника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4346" name="object 16"/>
          <p:cNvGrpSpPr>
            <a:grpSpLocks/>
          </p:cNvGrpSpPr>
          <p:nvPr/>
        </p:nvGrpSpPr>
        <p:grpSpPr bwMode="auto">
          <a:xfrm>
            <a:off x="396875" y="5516563"/>
            <a:ext cx="8448675" cy="1149350"/>
            <a:chOff x="384047" y="5577840"/>
            <a:chExt cx="8449310" cy="1149350"/>
          </a:xfrm>
        </p:grpSpPr>
        <p:sp>
          <p:nvSpPr>
            <p:cNvPr id="14354" name="object 17"/>
            <p:cNvSpPr>
              <a:spLocks/>
            </p:cNvSpPr>
            <p:nvPr/>
          </p:nvSpPr>
          <p:spPr bwMode="auto">
            <a:xfrm>
              <a:off x="396239" y="5590032"/>
              <a:ext cx="8425180" cy="1125220"/>
            </a:xfrm>
            <a:custGeom>
              <a:avLst/>
              <a:gdLst>
                <a:gd name="T0" fmla="*/ 8237219 w 8425180"/>
                <a:gd name="T1" fmla="*/ 0 h 1125220"/>
                <a:gd name="T2" fmla="*/ 187452 w 8425180"/>
                <a:gd name="T3" fmla="*/ 0 h 1125220"/>
                <a:gd name="T4" fmla="*/ 137618 w 8425180"/>
                <a:gd name="T5" fmla="*/ 6695 h 1125220"/>
                <a:gd name="T6" fmla="*/ 92839 w 8425180"/>
                <a:gd name="T7" fmla="*/ 25591 h 1125220"/>
                <a:gd name="T8" fmla="*/ 54902 w 8425180"/>
                <a:gd name="T9" fmla="*/ 54902 h 1125220"/>
                <a:gd name="T10" fmla="*/ 25591 w 8425180"/>
                <a:gd name="T11" fmla="*/ 92839 h 1125220"/>
                <a:gd name="T12" fmla="*/ 6695 w 8425180"/>
                <a:gd name="T13" fmla="*/ 137618 h 1125220"/>
                <a:gd name="T14" fmla="*/ 0 w 8425180"/>
                <a:gd name="T15" fmla="*/ 187452 h 1125220"/>
                <a:gd name="T16" fmla="*/ 0 w 8425180"/>
                <a:gd name="T17" fmla="*/ 937260 h 1125220"/>
                <a:gd name="T18" fmla="*/ 6695 w 8425180"/>
                <a:gd name="T19" fmla="*/ 987093 h 1125220"/>
                <a:gd name="T20" fmla="*/ 25591 w 8425180"/>
                <a:gd name="T21" fmla="*/ 1031872 h 1125220"/>
                <a:gd name="T22" fmla="*/ 54902 w 8425180"/>
                <a:gd name="T23" fmla="*/ 1069809 h 1125220"/>
                <a:gd name="T24" fmla="*/ 92839 w 8425180"/>
                <a:gd name="T25" fmla="*/ 1099120 h 1125220"/>
                <a:gd name="T26" fmla="*/ 137618 w 8425180"/>
                <a:gd name="T27" fmla="*/ 1118016 h 1125220"/>
                <a:gd name="T28" fmla="*/ 187452 w 8425180"/>
                <a:gd name="T29" fmla="*/ 1124712 h 1125220"/>
                <a:gd name="T30" fmla="*/ 8237219 w 8425180"/>
                <a:gd name="T31" fmla="*/ 1124712 h 1125220"/>
                <a:gd name="T32" fmla="*/ 8287044 w 8425180"/>
                <a:gd name="T33" fmla="*/ 1118016 h 1125220"/>
                <a:gd name="T34" fmla="*/ 8331820 w 8425180"/>
                <a:gd name="T35" fmla="*/ 1099120 h 1125220"/>
                <a:gd name="T36" fmla="*/ 8369760 w 8425180"/>
                <a:gd name="T37" fmla="*/ 1069809 h 1125220"/>
                <a:gd name="T38" fmla="*/ 8399074 w 8425180"/>
                <a:gd name="T39" fmla="*/ 1031872 h 1125220"/>
                <a:gd name="T40" fmla="*/ 8417974 w 8425180"/>
                <a:gd name="T41" fmla="*/ 987093 h 1125220"/>
                <a:gd name="T42" fmla="*/ 8424671 w 8425180"/>
                <a:gd name="T43" fmla="*/ 937260 h 1125220"/>
                <a:gd name="T44" fmla="*/ 8424671 w 8425180"/>
                <a:gd name="T45" fmla="*/ 187452 h 1125220"/>
                <a:gd name="T46" fmla="*/ 8417974 w 8425180"/>
                <a:gd name="T47" fmla="*/ 137618 h 1125220"/>
                <a:gd name="T48" fmla="*/ 8399074 w 8425180"/>
                <a:gd name="T49" fmla="*/ 92839 h 1125220"/>
                <a:gd name="T50" fmla="*/ 8369760 w 8425180"/>
                <a:gd name="T51" fmla="*/ 54902 h 1125220"/>
                <a:gd name="T52" fmla="*/ 8331820 w 8425180"/>
                <a:gd name="T53" fmla="*/ 25591 h 1125220"/>
                <a:gd name="T54" fmla="*/ 8287044 w 8425180"/>
                <a:gd name="T55" fmla="*/ 6695 h 1125220"/>
                <a:gd name="T56" fmla="*/ 8237219 w 8425180"/>
                <a:gd name="T57" fmla="*/ 0 h 1125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25180" h="1125220">
                  <a:moveTo>
                    <a:pt x="8237219" y="0"/>
                  </a:moveTo>
                  <a:lnTo>
                    <a:pt x="187452" y="0"/>
                  </a:lnTo>
                  <a:lnTo>
                    <a:pt x="137618" y="6695"/>
                  </a:lnTo>
                  <a:lnTo>
                    <a:pt x="92839" y="25591"/>
                  </a:lnTo>
                  <a:lnTo>
                    <a:pt x="54902" y="54902"/>
                  </a:lnTo>
                  <a:lnTo>
                    <a:pt x="25591" y="92839"/>
                  </a:lnTo>
                  <a:lnTo>
                    <a:pt x="6695" y="137618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5" y="987093"/>
                  </a:lnTo>
                  <a:lnTo>
                    <a:pt x="25591" y="1031872"/>
                  </a:lnTo>
                  <a:lnTo>
                    <a:pt x="54902" y="1069809"/>
                  </a:lnTo>
                  <a:lnTo>
                    <a:pt x="92839" y="1099120"/>
                  </a:lnTo>
                  <a:lnTo>
                    <a:pt x="137618" y="1118016"/>
                  </a:lnTo>
                  <a:lnTo>
                    <a:pt x="187452" y="1124712"/>
                  </a:lnTo>
                  <a:lnTo>
                    <a:pt x="8237219" y="1124712"/>
                  </a:lnTo>
                  <a:lnTo>
                    <a:pt x="8287044" y="1118016"/>
                  </a:lnTo>
                  <a:lnTo>
                    <a:pt x="8331820" y="1099120"/>
                  </a:lnTo>
                  <a:lnTo>
                    <a:pt x="8369760" y="1069809"/>
                  </a:lnTo>
                  <a:lnTo>
                    <a:pt x="8399074" y="1031872"/>
                  </a:lnTo>
                  <a:lnTo>
                    <a:pt x="8417974" y="987093"/>
                  </a:lnTo>
                  <a:lnTo>
                    <a:pt x="8424671" y="937260"/>
                  </a:lnTo>
                  <a:lnTo>
                    <a:pt x="8424671" y="187452"/>
                  </a:lnTo>
                  <a:lnTo>
                    <a:pt x="8417974" y="137618"/>
                  </a:lnTo>
                  <a:lnTo>
                    <a:pt x="8399074" y="92839"/>
                  </a:lnTo>
                  <a:lnTo>
                    <a:pt x="8369760" y="54902"/>
                  </a:lnTo>
                  <a:lnTo>
                    <a:pt x="8331820" y="25591"/>
                  </a:lnTo>
                  <a:lnTo>
                    <a:pt x="8287044" y="6695"/>
                  </a:lnTo>
                  <a:lnTo>
                    <a:pt x="8237219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5" name="object 18"/>
            <p:cNvSpPr>
              <a:spLocks/>
            </p:cNvSpPr>
            <p:nvPr/>
          </p:nvSpPr>
          <p:spPr bwMode="auto">
            <a:xfrm>
              <a:off x="396239" y="5590032"/>
              <a:ext cx="8425180" cy="1125220"/>
            </a:xfrm>
            <a:custGeom>
              <a:avLst/>
              <a:gdLst>
                <a:gd name="T0" fmla="*/ 0 w 8425180"/>
                <a:gd name="T1" fmla="*/ 187452 h 1125220"/>
                <a:gd name="T2" fmla="*/ 6695 w 8425180"/>
                <a:gd name="T3" fmla="*/ 137618 h 1125220"/>
                <a:gd name="T4" fmla="*/ 25591 w 8425180"/>
                <a:gd name="T5" fmla="*/ 92839 h 1125220"/>
                <a:gd name="T6" fmla="*/ 54902 w 8425180"/>
                <a:gd name="T7" fmla="*/ 54902 h 1125220"/>
                <a:gd name="T8" fmla="*/ 92839 w 8425180"/>
                <a:gd name="T9" fmla="*/ 25591 h 1125220"/>
                <a:gd name="T10" fmla="*/ 137618 w 8425180"/>
                <a:gd name="T11" fmla="*/ 6695 h 1125220"/>
                <a:gd name="T12" fmla="*/ 187452 w 8425180"/>
                <a:gd name="T13" fmla="*/ 0 h 1125220"/>
                <a:gd name="T14" fmla="*/ 8237219 w 8425180"/>
                <a:gd name="T15" fmla="*/ 0 h 1125220"/>
                <a:gd name="T16" fmla="*/ 8287044 w 8425180"/>
                <a:gd name="T17" fmla="*/ 6695 h 1125220"/>
                <a:gd name="T18" fmla="*/ 8331820 w 8425180"/>
                <a:gd name="T19" fmla="*/ 25591 h 1125220"/>
                <a:gd name="T20" fmla="*/ 8369760 w 8425180"/>
                <a:gd name="T21" fmla="*/ 54902 h 1125220"/>
                <a:gd name="T22" fmla="*/ 8399074 w 8425180"/>
                <a:gd name="T23" fmla="*/ 92839 h 1125220"/>
                <a:gd name="T24" fmla="*/ 8417974 w 8425180"/>
                <a:gd name="T25" fmla="*/ 137618 h 1125220"/>
                <a:gd name="T26" fmla="*/ 8424671 w 8425180"/>
                <a:gd name="T27" fmla="*/ 187452 h 1125220"/>
                <a:gd name="T28" fmla="*/ 8424671 w 8425180"/>
                <a:gd name="T29" fmla="*/ 937260 h 1125220"/>
                <a:gd name="T30" fmla="*/ 8417974 w 8425180"/>
                <a:gd name="T31" fmla="*/ 987093 h 1125220"/>
                <a:gd name="T32" fmla="*/ 8399074 w 8425180"/>
                <a:gd name="T33" fmla="*/ 1031872 h 1125220"/>
                <a:gd name="T34" fmla="*/ 8369760 w 8425180"/>
                <a:gd name="T35" fmla="*/ 1069809 h 1125220"/>
                <a:gd name="T36" fmla="*/ 8331820 w 8425180"/>
                <a:gd name="T37" fmla="*/ 1099120 h 1125220"/>
                <a:gd name="T38" fmla="*/ 8287044 w 8425180"/>
                <a:gd name="T39" fmla="*/ 1118016 h 1125220"/>
                <a:gd name="T40" fmla="*/ 8237219 w 8425180"/>
                <a:gd name="T41" fmla="*/ 1124712 h 1125220"/>
                <a:gd name="T42" fmla="*/ 187452 w 8425180"/>
                <a:gd name="T43" fmla="*/ 1124712 h 1125220"/>
                <a:gd name="T44" fmla="*/ 137618 w 8425180"/>
                <a:gd name="T45" fmla="*/ 1118016 h 1125220"/>
                <a:gd name="T46" fmla="*/ 92839 w 8425180"/>
                <a:gd name="T47" fmla="*/ 1099120 h 1125220"/>
                <a:gd name="T48" fmla="*/ 54902 w 8425180"/>
                <a:gd name="T49" fmla="*/ 1069809 h 1125220"/>
                <a:gd name="T50" fmla="*/ 25591 w 8425180"/>
                <a:gd name="T51" fmla="*/ 1031872 h 1125220"/>
                <a:gd name="T52" fmla="*/ 6695 w 8425180"/>
                <a:gd name="T53" fmla="*/ 987093 h 1125220"/>
                <a:gd name="T54" fmla="*/ 0 w 8425180"/>
                <a:gd name="T55" fmla="*/ 937260 h 1125220"/>
                <a:gd name="T56" fmla="*/ 0 w 8425180"/>
                <a:gd name="T57" fmla="*/ 187452 h 1125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25180" h="1125220">
                  <a:moveTo>
                    <a:pt x="0" y="187452"/>
                  </a:moveTo>
                  <a:lnTo>
                    <a:pt x="6695" y="137618"/>
                  </a:lnTo>
                  <a:lnTo>
                    <a:pt x="25591" y="92839"/>
                  </a:lnTo>
                  <a:lnTo>
                    <a:pt x="54902" y="54902"/>
                  </a:lnTo>
                  <a:lnTo>
                    <a:pt x="92839" y="25591"/>
                  </a:lnTo>
                  <a:lnTo>
                    <a:pt x="137618" y="6695"/>
                  </a:lnTo>
                  <a:lnTo>
                    <a:pt x="187452" y="0"/>
                  </a:lnTo>
                  <a:lnTo>
                    <a:pt x="8237219" y="0"/>
                  </a:lnTo>
                  <a:lnTo>
                    <a:pt x="8287044" y="6695"/>
                  </a:lnTo>
                  <a:lnTo>
                    <a:pt x="8331820" y="25591"/>
                  </a:lnTo>
                  <a:lnTo>
                    <a:pt x="8369760" y="54902"/>
                  </a:lnTo>
                  <a:lnTo>
                    <a:pt x="8399074" y="92839"/>
                  </a:lnTo>
                  <a:lnTo>
                    <a:pt x="8417974" y="137618"/>
                  </a:lnTo>
                  <a:lnTo>
                    <a:pt x="8424671" y="187452"/>
                  </a:lnTo>
                  <a:lnTo>
                    <a:pt x="8424671" y="937260"/>
                  </a:lnTo>
                  <a:lnTo>
                    <a:pt x="8417974" y="987093"/>
                  </a:lnTo>
                  <a:lnTo>
                    <a:pt x="8399074" y="1031872"/>
                  </a:lnTo>
                  <a:lnTo>
                    <a:pt x="8369760" y="1069809"/>
                  </a:lnTo>
                  <a:lnTo>
                    <a:pt x="8331820" y="1099120"/>
                  </a:lnTo>
                  <a:lnTo>
                    <a:pt x="8287044" y="1118016"/>
                  </a:lnTo>
                  <a:lnTo>
                    <a:pt x="8237219" y="1124712"/>
                  </a:lnTo>
                  <a:lnTo>
                    <a:pt x="187452" y="1124712"/>
                  </a:lnTo>
                  <a:lnTo>
                    <a:pt x="137618" y="1118016"/>
                  </a:lnTo>
                  <a:lnTo>
                    <a:pt x="92839" y="1099120"/>
                  </a:lnTo>
                  <a:lnTo>
                    <a:pt x="54902" y="1069809"/>
                  </a:lnTo>
                  <a:lnTo>
                    <a:pt x="25591" y="1031872"/>
                  </a:lnTo>
                  <a:lnTo>
                    <a:pt x="6695" y="987093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347" name="object 19"/>
          <p:cNvSpPr txBox="1">
            <a:spLocks noChangeArrowheads="1"/>
          </p:cNvSpPr>
          <p:nvPr/>
        </p:nvSpPr>
        <p:spPr bwMode="auto">
          <a:xfrm>
            <a:off x="528638" y="5516563"/>
            <a:ext cx="81597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оценивания ответа участника ИС переносится </a:t>
            </a: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бланк ИС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после проверки им заполненной формы черновика для эксперта.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Зачёт выставляется участникам ИС, набравшим не менее 10  баллов из 20 возможных  по 19 критериям оценивания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8" name="object 20"/>
          <p:cNvGrpSpPr>
            <a:grpSpLocks/>
          </p:cNvGrpSpPr>
          <p:nvPr/>
        </p:nvGrpSpPr>
        <p:grpSpPr bwMode="auto">
          <a:xfrm>
            <a:off x="3419475" y="2752725"/>
            <a:ext cx="1612900" cy="2740025"/>
            <a:chOff x="3419855" y="2752344"/>
            <a:chExt cx="1612900" cy="2740660"/>
          </a:xfrm>
        </p:grpSpPr>
        <p:sp>
          <p:nvSpPr>
            <p:cNvPr id="14352" name="object 21"/>
            <p:cNvSpPr>
              <a:spLocks/>
            </p:cNvSpPr>
            <p:nvPr/>
          </p:nvSpPr>
          <p:spPr bwMode="auto">
            <a:xfrm>
              <a:off x="3781043" y="2781300"/>
              <a:ext cx="1152525" cy="2682240"/>
            </a:xfrm>
            <a:custGeom>
              <a:avLst/>
              <a:gdLst>
                <a:gd name="T0" fmla="*/ 0 w 1152525"/>
                <a:gd name="T1" fmla="*/ 2682240 h 2682240"/>
                <a:gd name="T2" fmla="*/ 1152144 w 1152525"/>
                <a:gd name="T3" fmla="*/ 2682240 h 2682240"/>
                <a:gd name="T4" fmla="*/ 1152144 w 1152525"/>
                <a:gd name="T5" fmla="*/ 0 h 2682240"/>
                <a:gd name="T6" fmla="*/ 0 w 1152525"/>
                <a:gd name="T7" fmla="*/ 0 h 2682240"/>
                <a:gd name="T8" fmla="*/ 0 w 1152525"/>
                <a:gd name="T9" fmla="*/ 2682240 h 268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525" h="2682240">
                  <a:moveTo>
                    <a:pt x="0" y="2682240"/>
                  </a:moveTo>
                  <a:lnTo>
                    <a:pt x="1152144" y="2682240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2682240"/>
                  </a:lnTo>
                  <a:close/>
                </a:path>
              </a:pathLst>
            </a:custGeom>
            <a:noFill/>
            <a:ln w="57912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3" name="object 22"/>
            <p:cNvSpPr>
              <a:spLocks/>
            </p:cNvSpPr>
            <p:nvPr/>
          </p:nvSpPr>
          <p:spPr bwMode="auto">
            <a:xfrm>
              <a:off x="3432047" y="4443983"/>
              <a:ext cx="1588135" cy="713740"/>
            </a:xfrm>
            <a:custGeom>
              <a:avLst/>
              <a:gdLst>
                <a:gd name="T0" fmla="*/ 1176527 w 1588135"/>
                <a:gd name="T1" fmla="*/ 496825 h 713739"/>
                <a:gd name="T2" fmla="*/ 1181959 w 1588135"/>
                <a:gd name="T3" fmla="*/ 447208 h 713739"/>
                <a:gd name="T4" fmla="*/ 1197433 w 1588135"/>
                <a:gd name="T5" fmla="*/ 401659 h 713739"/>
                <a:gd name="T6" fmla="*/ 1221714 w 1588135"/>
                <a:gd name="T7" fmla="*/ 361477 h 713739"/>
                <a:gd name="T8" fmla="*/ 1253572 w 1588135"/>
                <a:gd name="T9" fmla="*/ 327962 h 713739"/>
                <a:gd name="T10" fmla="*/ 1291772 w 1588135"/>
                <a:gd name="T11" fmla="*/ 302414 h 713739"/>
                <a:gd name="T12" fmla="*/ 1335081 w 1588135"/>
                <a:gd name="T13" fmla="*/ 286132 h 713739"/>
                <a:gd name="T14" fmla="*/ 1382267 w 1588135"/>
                <a:gd name="T15" fmla="*/ 280416 h 713739"/>
                <a:gd name="T16" fmla="*/ 1429454 w 1588135"/>
                <a:gd name="T17" fmla="*/ 286132 h 713739"/>
                <a:gd name="T18" fmla="*/ 1472763 w 1588135"/>
                <a:gd name="T19" fmla="*/ 302414 h 713739"/>
                <a:gd name="T20" fmla="*/ 1510963 w 1588135"/>
                <a:gd name="T21" fmla="*/ 327962 h 713739"/>
                <a:gd name="T22" fmla="*/ 1542821 w 1588135"/>
                <a:gd name="T23" fmla="*/ 361477 h 713739"/>
                <a:gd name="T24" fmla="*/ 1567102 w 1588135"/>
                <a:gd name="T25" fmla="*/ 401659 h 713739"/>
                <a:gd name="T26" fmla="*/ 1582576 w 1588135"/>
                <a:gd name="T27" fmla="*/ 447208 h 713739"/>
                <a:gd name="T28" fmla="*/ 1588007 w 1588135"/>
                <a:gd name="T29" fmla="*/ 496825 h 713739"/>
                <a:gd name="T30" fmla="*/ 1582576 w 1588135"/>
                <a:gd name="T31" fmla="*/ 546441 h 713739"/>
                <a:gd name="T32" fmla="*/ 1567102 w 1588135"/>
                <a:gd name="T33" fmla="*/ 591990 h 713739"/>
                <a:gd name="T34" fmla="*/ 1542821 w 1588135"/>
                <a:gd name="T35" fmla="*/ 632172 h 713739"/>
                <a:gd name="T36" fmla="*/ 1510963 w 1588135"/>
                <a:gd name="T37" fmla="*/ 665686 h 713739"/>
                <a:gd name="T38" fmla="*/ 1472763 w 1588135"/>
                <a:gd name="T39" fmla="*/ 691234 h 713739"/>
                <a:gd name="T40" fmla="*/ 1429454 w 1588135"/>
                <a:gd name="T41" fmla="*/ 707516 h 713739"/>
                <a:gd name="T42" fmla="*/ 1382267 w 1588135"/>
                <a:gd name="T43" fmla="*/ 713233 h 713739"/>
                <a:gd name="T44" fmla="*/ 1335081 w 1588135"/>
                <a:gd name="T45" fmla="*/ 707516 h 713739"/>
                <a:gd name="T46" fmla="*/ 1291772 w 1588135"/>
                <a:gd name="T47" fmla="*/ 691234 h 713739"/>
                <a:gd name="T48" fmla="*/ 1253572 w 1588135"/>
                <a:gd name="T49" fmla="*/ 665686 h 713739"/>
                <a:gd name="T50" fmla="*/ 1221714 w 1588135"/>
                <a:gd name="T51" fmla="*/ 632172 h 713739"/>
                <a:gd name="T52" fmla="*/ 1197433 w 1588135"/>
                <a:gd name="T53" fmla="*/ 591990 h 713739"/>
                <a:gd name="T54" fmla="*/ 1181959 w 1588135"/>
                <a:gd name="T55" fmla="*/ 546441 h 713739"/>
                <a:gd name="T56" fmla="*/ 1176527 w 1588135"/>
                <a:gd name="T57" fmla="*/ 496825 h 713739"/>
                <a:gd name="T58" fmla="*/ 0 w 1588135"/>
                <a:gd name="T59" fmla="*/ 216408 h 713739"/>
                <a:gd name="T60" fmla="*/ 5431 w 1588135"/>
                <a:gd name="T61" fmla="*/ 166791 h 713739"/>
                <a:gd name="T62" fmla="*/ 20905 w 1588135"/>
                <a:gd name="T63" fmla="*/ 121242 h 713739"/>
                <a:gd name="T64" fmla="*/ 45186 w 1588135"/>
                <a:gd name="T65" fmla="*/ 81060 h 713739"/>
                <a:gd name="T66" fmla="*/ 77044 w 1588135"/>
                <a:gd name="T67" fmla="*/ 47546 h 713739"/>
                <a:gd name="T68" fmla="*/ 115244 w 1588135"/>
                <a:gd name="T69" fmla="*/ 21998 h 713739"/>
                <a:gd name="T70" fmla="*/ 158553 w 1588135"/>
                <a:gd name="T71" fmla="*/ 5716 h 713739"/>
                <a:gd name="T72" fmla="*/ 205739 w 1588135"/>
                <a:gd name="T73" fmla="*/ 0 h 713739"/>
                <a:gd name="T74" fmla="*/ 252926 w 1588135"/>
                <a:gd name="T75" fmla="*/ 5716 h 713739"/>
                <a:gd name="T76" fmla="*/ 296235 w 1588135"/>
                <a:gd name="T77" fmla="*/ 21998 h 713739"/>
                <a:gd name="T78" fmla="*/ 334435 w 1588135"/>
                <a:gd name="T79" fmla="*/ 47546 h 713739"/>
                <a:gd name="T80" fmla="*/ 366293 w 1588135"/>
                <a:gd name="T81" fmla="*/ 81060 h 713739"/>
                <a:gd name="T82" fmla="*/ 390574 w 1588135"/>
                <a:gd name="T83" fmla="*/ 121242 h 713739"/>
                <a:gd name="T84" fmla="*/ 406048 w 1588135"/>
                <a:gd name="T85" fmla="*/ 166791 h 713739"/>
                <a:gd name="T86" fmla="*/ 411479 w 1588135"/>
                <a:gd name="T87" fmla="*/ 216408 h 713739"/>
                <a:gd name="T88" fmla="*/ 406048 w 1588135"/>
                <a:gd name="T89" fmla="*/ 266024 h 713739"/>
                <a:gd name="T90" fmla="*/ 390574 w 1588135"/>
                <a:gd name="T91" fmla="*/ 311573 h 713739"/>
                <a:gd name="T92" fmla="*/ 366293 w 1588135"/>
                <a:gd name="T93" fmla="*/ 351755 h 713739"/>
                <a:gd name="T94" fmla="*/ 334435 w 1588135"/>
                <a:gd name="T95" fmla="*/ 385270 h 713739"/>
                <a:gd name="T96" fmla="*/ 296235 w 1588135"/>
                <a:gd name="T97" fmla="*/ 410818 h 713739"/>
                <a:gd name="T98" fmla="*/ 252926 w 1588135"/>
                <a:gd name="T99" fmla="*/ 427100 h 713739"/>
                <a:gd name="T100" fmla="*/ 205739 w 1588135"/>
                <a:gd name="T101" fmla="*/ 432817 h 713739"/>
                <a:gd name="T102" fmla="*/ 158553 w 1588135"/>
                <a:gd name="T103" fmla="*/ 427100 h 713739"/>
                <a:gd name="T104" fmla="*/ 115244 w 1588135"/>
                <a:gd name="T105" fmla="*/ 410818 h 713739"/>
                <a:gd name="T106" fmla="*/ 77044 w 1588135"/>
                <a:gd name="T107" fmla="*/ 385270 h 713739"/>
                <a:gd name="T108" fmla="*/ 45186 w 1588135"/>
                <a:gd name="T109" fmla="*/ 351755 h 713739"/>
                <a:gd name="T110" fmla="*/ 20905 w 1588135"/>
                <a:gd name="T111" fmla="*/ 311573 h 713739"/>
                <a:gd name="T112" fmla="*/ 5431 w 1588135"/>
                <a:gd name="T113" fmla="*/ 266024 h 713739"/>
                <a:gd name="T114" fmla="*/ 0 w 1588135"/>
                <a:gd name="T115" fmla="*/ 216408 h 7137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8135" h="713739">
                  <a:moveTo>
                    <a:pt x="1176527" y="496824"/>
                  </a:moveTo>
                  <a:lnTo>
                    <a:pt x="1181959" y="447207"/>
                  </a:lnTo>
                  <a:lnTo>
                    <a:pt x="1197433" y="401658"/>
                  </a:lnTo>
                  <a:lnTo>
                    <a:pt x="1221714" y="361476"/>
                  </a:lnTo>
                  <a:lnTo>
                    <a:pt x="1253572" y="327962"/>
                  </a:lnTo>
                  <a:lnTo>
                    <a:pt x="1291772" y="302414"/>
                  </a:lnTo>
                  <a:lnTo>
                    <a:pt x="1335081" y="286132"/>
                  </a:lnTo>
                  <a:lnTo>
                    <a:pt x="1382267" y="280416"/>
                  </a:lnTo>
                  <a:lnTo>
                    <a:pt x="1429454" y="286132"/>
                  </a:lnTo>
                  <a:lnTo>
                    <a:pt x="1472763" y="302414"/>
                  </a:lnTo>
                  <a:lnTo>
                    <a:pt x="1510963" y="327962"/>
                  </a:lnTo>
                  <a:lnTo>
                    <a:pt x="1542821" y="361476"/>
                  </a:lnTo>
                  <a:lnTo>
                    <a:pt x="1567102" y="401658"/>
                  </a:lnTo>
                  <a:lnTo>
                    <a:pt x="1582576" y="447207"/>
                  </a:lnTo>
                  <a:lnTo>
                    <a:pt x="1588007" y="496824"/>
                  </a:lnTo>
                  <a:lnTo>
                    <a:pt x="1582576" y="546440"/>
                  </a:lnTo>
                  <a:lnTo>
                    <a:pt x="1567102" y="591989"/>
                  </a:lnTo>
                  <a:lnTo>
                    <a:pt x="1542821" y="632171"/>
                  </a:lnTo>
                  <a:lnTo>
                    <a:pt x="1510963" y="665685"/>
                  </a:lnTo>
                  <a:lnTo>
                    <a:pt x="1472763" y="691233"/>
                  </a:lnTo>
                  <a:lnTo>
                    <a:pt x="1429454" y="707515"/>
                  </a:lnTo>
                  <a:lnTo>
                    <a:pt x="1382267" y="713232"/>
                  </a:lnTo>
                  <a:lnTo>
                    <a:pt x="1335081" y="707515"/>
                  </a:lnTo>
                  <a:lnTo>
                    <a:pt x="1291772" y="691233"/>
                  </a:lnTo>
                  <a:lnTo>
                    <a:pt x="1253572" y="665685"/>
                  </a:lnTo>
                  <a:lnTo>
                    <a:pt x="1221714" y="632171"/>
                  </a:lnTo>
                  <a:lnTo>
                    <a:pt x="1197433" y="591989"/>
                  </a:lnTo>
                  <a:lnTo>
                    <a:pt x="1181959" y="546440"/>
                  </a:lnTo>
                  <a:lnTo>
                    <a:pt x="1176527" y="496824"/>
                  </a:lnTo>
                  <a:close/>
                </a:path>
                <a:path w="1588135" h="713739">
                  <a:moveTo>
                    <a:pt x="0" y="216408"/>
                  </a:moveTo>
                  <a:lnTo>
                    <a:pt x="5431" y="166791"/>
                  </a:lnTo>
                  <a:lnTo>
                    <a:pt x="20905" y="121242"/>
                  </a:lnTo>
                  <a:lnTo>
                    <a:pt x="45186" y="81060"/>
                  </a:lnTo>
                  <a:lnTo>
                    <a:pt x="77044" y="47546"/>
                  </a:lnTo>
                  <a:lnTo>
                    <a:pt x="115244" y="21998"/>
                  </a:lnTo>
                  <a:lnTo>
                    <a:pt x="158553" y="5716"/>
                  </a:lnTo>
                  <a:lnTo>
                    <a:pt x="205739" y="0"/>
                  </a:lnTo>
                  <a:lnTo>
                    <a:pt x="252926" y="5716"/>
                  </a:lnTo>
                  <a:lnTo>
                    <a:pt x="296235" y="21998"/>
                  </a:lnTo>
                  <a:lnTo>
                    <a:pt x="334435" y="47546"/>
                  </a:lnTo>
                  <a:lnTo>
                    <a:pt x="366293" y="81060"/>
                  </a:lnTo>
                  <a:lnTo>
                    <a:pt x="390574" y="121242"/>
                  </a:lnTo>
                  <a:lnTo>
                    <a:pt x="406048" y="166791"/>
                  </a:lnTo>
                  <a:lnTo>
                    <a:pt x="411479" y="216408"/>
                  </a:lnTo>
                  <a:lnTo>
                    <a:pt x="406048" y="266024"/>
                  </a:lnTo>
                  <a:lnTo>
                    <a:pt x="390574" y="311573"/>
                  </a:lnTo>
                  <a:lnTo>
                    <a:pt x="366293" y="351755"/>
                  </a:lnTo>
                  <a:lnTo>
                    <a:pt x="334435" y="385269"/>
                  </a:lnTo>
                  <a:lnTo>
                    <a:pt x="296235" y="410817"/>
                  </a:lnTo>
                  <a:lnTo>
                    <a:pt x="252926" y="427099"/>
                  </a:lnTo>
                  <a:lnTo>
                    <a:pt x="205739" y="432816"/>
                  </a:lnTo>
                  <a:lnTo>
                    <a:pt x="158553" y="427099"/>
                  </a:lnTo>
                  <a:lnTo>
                    <a:pt x="115244" y="410817"/>
                  </a:lnTo>
                  <a:lnTo>
                    <a:pt x="77044" y="385269"/>
                  </a:lnTo>
                  <a:lnTo>
                    <a:pt x="45186" y="351755"/>
                  </a:lnTo>
                  <a:lnTo>
                    <a:pt x="20905" y="311573"/>
                  </a:lnTo>
                  <a:lnTo>
                    <a:pt x="5431" y="266024"/>
                  </a:lnTo>
                  <a:lnTo>
                    <a:pt x="0" y="216408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349" name="object 23"/>
          <p:cNvGrpSpPr>
            <a:grpSpLocks/>
          </p:cNvGrpSpPr>
          <p:nvPr/>
        </p:nvGrpSpPr>
        <p:grpSpPr bwMode="auto">
          <a:xfrm>
            <a:off x="6559550" y="2752725"/>
            <a:ext cx="1316038" cy="2740025"/>
            <a:chOff x="6559295" y="2752344"/>
            <a:chExt cx="1316990" cy="2740660"/>
          </a:xfrm>
        </p:grpSpPr>
        <p:sp>
          <p:nvSpPr>
            <p:cNvPr id="14350" name="object 24"/>
            <p:cNvSpPr>
              <a:spLocks/>
            </p:cNvSpPr>
            <p:nvPr/>
          </p:nvSpPr>
          <p:spPr bwMode="auto">
            <a:xfrm>
              <a:off x="7452359" y="4443983"/>
              <a:ext cx="411480" cy="433070"/>
            </a:xfrm>
            <a:custGeom>
              <a:avLst/>
              <a:gdLst>
                <a:gd name="T0" fmla="*/ 0 w 411479"/>
                <a:gd name="T1" fmla="*/ 216408 h 433070"/>
                <a:gd name="T2" fmla="*/ 5431 w 411479"/>
                <a:gd name="T3" fmla="*/ 166791 h 433070"/>
                <a:gd name="T4" fmla="*/ 20905 w 411479"/>
                <a:gd name="T5" fmla="*/ 121242 h 433070"/>
                <a:gd name="T6" fmla="*/ 45186 w 411479"/>
                <a:gd name="T7" fmla="*/ 81060 h 433070"/>
                <a:gd name="T8" fmla="*/ 77044 w 411479"/>
                <a:gd name="T9" fmla="*/ 47546 h 433070"/>
                <a:gd name="T10" fmla="*/ 115244 w 411479"/>
                <a:gd name="T11" fmla="*/ 21998 h 433070"/>
                <a:gd name="T12" fmla="*/ 158553 w 411479"/>
                <a:gd name="T13" fmla="*/ 5716 h 433070"/>
                <a:gd name="T14" fmla="*/ 205741 w 411479"/>
                <a:gd name="T15" fmla="*/ 0 h 433070"/>
                <a:gd name="T16" fmla="*/ 252927 w 411479"/>
                <a:gd name="T17" fmla="*/ 5716 h 433070"/>
                <a:gd name="T18" fmla="*/ 296236 w 411479"/>
                <a:gd name="T19" fmla="*/ 21998 h 433070"/>
                <a:gd name="T20" fmla="*/ 334436 w 411479"/>
                <a:gd name="T21" fmla="*/ 47546 h 433070"/>
                <a:gd name="T22" fmla="*/ 366294 w 411479"/>
                <a:gd name="T23" fmla="*/ 81060 h 433070"/>
                <a:gd name="T24" fmla="*/ 390575 w 411479"/>
                <a:gd name="T25" fmla="*/ 121242 h 433070"/>
                <a:gd name="T26" fmla="*/ 406049 w 411479"/>
                <a:gd name="T27" fmla="*/ 166791 h 433070"/>
                <a:gd name="T28" fmla="*/ 411481 w 411479"/>
                <a:gd name="T29" fmla="*/ 216408 h 433070"/>
                <a:gd name="T30" fmla="*/ 406049 w 411479"/>
                <a:gd name="T31" fmla="*/ 266024 h 433070"/>
                <a:gd name="T32" fmla="*/ 390575 w 411479"/>
                <a:gd name="T33" fmla="*/ 311573 h 433070"/>
                <a:gd name="T34" fmla="*/ 366294 w 411479"/>
                <a:gd name="T35" fmla="*/ 351755 h 433070"/>
                <a:gd name="T36" fmla="*/ 334436 w 411479"/>
                <a:gd name="T37" fmla="*/ 385269 h 433070"/>
                <a:gd name="T38" fmla="*/ 296236 w 411479"/>
                <a:gd name="T39" fmla="*/ 410817 h 433070"/>
                <a:gd name="T40" fmla="*/ 252927 w 411479"/>
                <a:gd name="T41" fmla="*/ 427099 h 433070"/>
                <a:gd name="T42" fmla="*/ 205741 w 411479"/>
                <a:gd name="T43" fmla="*/ 432816 h 433070"/>
                <a:gd name="T44" fmla="*/ 158553 w 411479"/>
                <a:gd name="T45" fmla="*/ 427099 h 433070"/>
                <a:gd name="T46" fmla="*/ 115244 w 411479"/>
                <a:gd name="T47" fmla="*/ 410817 h 433070"/>
                <a:gd name="T48" fmla="*/ 77044 w 411479"/>
                <a:gd name="T49" fmla="*/ 385269 h 433070"/>
                <a:gd name="T50" fmla="*/ 45186 w 411479"/>
                <a:gd name="T51" fmla="*/ 351755 h 433070"/>
                <a:gd name="T52" fmla="*/ 20905 w 411479"/>
                <a:gd name="T53" fmla="*/ 311573 h 433070"/>
                <a:gd name="T54" fmla="*/ 5431 w 411479"/>
                <a:gd name="T55" fmla="*/ 266024 h 433070"/>
                <a:gd name="T56" fmla="*/ 0 w 411479"/>
                <a:gd name="T57" fmla="*/ 216408 h 4330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1479" h="433070">
                  <a:moveTo>
                    <a:pt x="0" y="216408"/>
                  </a:moveTo>
                  <a:lnTo>
                    <a:pt x="5431" y="166791"/>
                  </a:lnTo>
                  <a:lnTo>
                    <a:pt x="20905" y="121242"/>
                  </a:lnTo>
                  <a:lnTo>
                    <a:pt x="45186" y="81060"/>
                  </a:lnTo>
                  <a:lnTo>
                    <a:pt x="77044" y="47546"/>
                  </a:lnTo>
                  <a:lnTo>
                    <a:pt x="115244" y="21998"/>
                  </a:lnTo>
                  <a:lnTo>
                    <a:pt x="158553" y="5716"/>
                  </a:lnTo>
                  <a:lnTo>
                    <a:pt x="205740" y="0"/>
                  </a:lnTo>
                  <a:lnTo>
                    <a:pt x="252926" y="5716"/>
                  </a:lnTo>
                  <a:lnTo>
                    <a:pt x="296235" y="21998"/>
                  </a:lnTo>
                  <a:lnTo>
                    <a:pt x="334435" y="47546"/>
                  </a:lnTo>
                  <a:lnTo>
                    <a:pt x="366293" y="81060"/>
                  </a:lnTo>
                  <a:lnTo>
                    <a:pt x="390574" y="121242"/>
                  </a:lnTo>
                  <a:lnTo>
                    <a:pt x="406048" y="166791"/>
                  </a:lnTo>
                  <a:lnTo>
                    <a:pt x="411480" y="216408"/>
                  </a:lnTo>
                  <a:lnTo>
                    <a:pt x="406048" y="266024"/>
                  </a:lnTo>
                  <a:lnTo>
                    <a:pt x="390574" y="311573"/>
                  </a:lnTo>
                  <a:lnTo>
                    <a:pt x="366293" y="351755"/>
                  </a:lnTo>
                  <a:lnTo>
                    <a:pt x="334435" y="385269"/>
                  </a:lnTo>
                  <a:lnTo>
                    <a:pt x="296235" y="410817"/>
                  </a:lnTo>
                  <a:lnTo>
                    <a:pt x="252926" y="427099"/>
                  </a:lnTo>
                  <a:lnTo>
                    <a:pt x="205740" y="432816"/>
                  </a:lnTo>
                  <a:lnTo>
                    <a:pt x="158553" y="427099"/>
                  </a:lnTo>
                  <a:lnTo>
                    <a:pt x="115244" y="410817"/>
                  </a:lnTo>
                  <a:lnTo>
                    <a:pt x="77044" y="385269"/>
                  </a:lnTo>
                  <a:lnTo>
                    <a:pt x="45186" y="351755"/>
                  </a:lnTo>
                  <a:lnTo>
                    <a:pt x="20905" y="311573"/>
                  </a:lnTo>
                  <a:lnTo>
                    <a:pt x="5431" y="266024"/>
                  </a:lnTo>
                  <a:lnTo>
                    <a:pt x="0" y="216408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1" name="object 25"/>
            <p:cNvSpPr>
              <a:spLocks/>
            </p:cNvSpPr>
            <p:nvPr/>
          </p:nvSpPr>
          <p:spPr bwMode="auto">
            <a:xfrm>
              <a:off x="6588251" y="2781300"/>
              <a:ext cx="1152525" cy="2682240"/>
            </a:xfrm>
            <a:custGeom>
              <a:avLst/>
              <a:gdLst>
                <a:gd name="T0" fmla="*/ 0 w 1152525"/>
                <a:gd name="T1" fmla="*/ 2682240 h 2682240"/>
                <a:gd name="T2" fmla="*/ 1152144 w 1152525"/>
                <a:gd name="T3" fmla="*/ 2682240 h 2682240"/>
                <a:gd name="T4" fmla="*/ 1152144 w 1152525"/>
                <a:gd name="T5" fmla="*/ 0 h 2682240"/>
                <a:gd name="T6" fmla="*/ 0 w 1152525"/>
                <a:gd name="T7" fmla="*/ 0 h 2682240"/>
                <a:gd name="T8" fmla="*/ 0 w 1152525"/>
                <a:gd name="T9" fmla="*/ 2682240 h 268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525" h="2682240">
                  <a:moveTo>
                    <a:pt x="0" y="2682240"/>
                  </a:moveTo>
                  <a:lnTo>
                    <a:pt x="1152144" y="2682240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2682240"/>
                  </a:lnTo>
                  <a:close/>
                </a:path>
              </a:pathLst>
            </a:custGeom>
            <a:noFill/>
            <a:ln w="57912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bject 3"/>
          <p:cNvSpPr>
            <a:spLocks noGrp="1"/>
          </p:cNvSpPr>
          <p:nvPr>
            <p:ph type="title"/>
          </p:nvPr>
        </p:nvSpPr>
        <p:spPr>
          <a:xfrm>
            <a:off x="1979613" y="334963"/>
            <a:ext cx="5291137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КИМ итогового собеседования</a:t>
            </a:r>
          </a:p>
        </p:txBody>
      </p:sp>
      <p:grpSp>
        <p:nvGrpSpPr>
          <p:cNvPr id="15364" name="object 4"/>
          <p:cNvGrpSpPr>
            <a:grpSpLocks/>
          </p:cNvGrpSpPr>
          <p:nvPr/>
        </p:nvGrpSpPr>
        <p:grpSpPr bwMode="auto">
          <a:xfrm>
            <a:off x="157163" y="1066800"/>
            <a:ext cx="3194050" cy="4159250"/>
            <a:chOff x="164401" y="1197673"/>
            <a:chExt cx="3194685" cy="4472305"/>
          </a:xfrm>
        </p:grpSpPr>
        <p:sp>
          <p:nvSpPr>
            <p:cNvPr id="15385" name="object 5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2353564 w 2447925"/>
                <a:gd name="T1" fmla="*/ 0 h 563880"/>
                <a:gd name="T2" fmla="*/ 93980 w 2447925"/>
                <a:gd name="T3" fmla="*/ 0 h 563880"/>
                <a:gd name="T4" fmla="*/ 57398 w 2447925"/>
                <a:gd name="T5" fmla="*/ 7379 h 563880"/>
                <a:gd name="T6" fmla="*/ 27525 w 2447925"/>
                <a:gd name="T7" fmla="*/ 27511 h 563880"/>
                <a:gd name="T8" fmla="*/ 7385 w 2447925"/>
                <a:gd name="T9" fmla="*/ 57382 h 563880"/>
                <a:gd name="T10" fmla="*/ 0 w 2447925"/>
                <a:gd name="T11" fmla="*/ 93980 h 563880"/>
                <a:gd name="T12" fmla="*/ 0 w 2447925"/>
                <a:gd name="T13" fmla="*/ 469900 h 563880"/>
                <a:gd name="T14" fmla="*/ 7385 w 2447925"/>
                <a:gd name="T15" fmla="*/ 506497 h 563880"/>
                <a:gd name="T16" fmla="*/ 27525 w 2447925"/>
                <a:gd name="T17" fmla="*/ 536368 h 563880"/>
                <a:gd name="T18" fmla="*/ 57398 w 2447925"/>
                <a:gd name="T19" fmla="*/ 556500 h 563880"/>
                <a:gd name="T20" fmla="*/ 93980 w 2447925"/>
                <a:gd name="T21" fmla="*/ 563880 h 563880"/>
                <a:gd name="T22" fmla="*/ 2353564 w 2447925"/>
                <a:gd name="T23" fmla="*/ 563880 h 563880"/>
                <a:gd name="T24" fmla="*/ 2390161 w 2447925"/>
                <a:gd name="T25" fmla="*/ 556500 h 563880"/>
                <a:gd name="T26" fmla="*/ 2420032 w 2447925"/>
                <a:gd name="T27" fmla="*/ 536368 h 563880"/>
                <a:gd name="T28" fmla="*/ 2440164 w 2447925"/>
                <a:gd name="T29" fmla="*/ 506497 h 563880"/>
                <a:gd name="T30" fmla="*/ 2447543 w 2447925"/>
                <a:gd name="T31" fmla="*/ 469900 h 563880"/>
                <a:gd name="T32" fmla="*/ 2447543 w 2447925"/>
                <a:gd name="T33" fmla="*/ 93980 h 563880"/>
                <a:gd name="T34" fmla="*/ 2440164 w 2447925"/>
                <a:gd name="T35" fmla="*/ 57382 h 563880"/>
                <a:gd name="T36" fmla="*/ 2420032 w 2447925"/>
                <a:gd name="T37" fmla="*/ 27511 h 563880"/>
                <a:gd name="T38" fmla="*/ 2390161 w 2447925"/>
                <a:gd name="T39" fmla="*/ 7379 h 563880"/>
                <a:gd name="T40" fmla="*/ 2353564 w 2447925"/>
                <a:gd name="T41" fmla="*/ 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2353564" y="0"/>
                  </a:moveTo>
                  <a:lnTo>
                    <a:pt x="93980" y="0"/>
                  </a:lnTo>
                  <a:lnTo>
                    <a:pt x="57398" y="7379"/>
                  </a:lnTo>
                  <a:lnTo>
                    <a:pt x="27525" y="27511"/>
                  </a:lnTo>
                  <a:lnTo>
                    <a:pt x="7385" y="57382"/>
                  </a:lnTo>
                  <a:lnTo>
                    <a:pt x="0" y="93980"/>
                  </a:lnTo>
                  <a:lnTo>
                    <a:pt x="0" y="469900"/>
                  </a:lnTo>
                  <a:lnTo>
                    <a:pt x="7385" y="506497"/>
                  </a:lnTo>
                  <a:lnTo>
                    <a:pt x="27525" y="536368"/>
                  </a:lnTo>
                  <a:lnTo>
                    <a:pt x="57398" y="556500"/>
                  </a:lnTo>
                  <a:lnTo>
                    <a:pt x="93980" y="563880"/>
                  </a:lnTo>
                  <a:lnTo>
                    <a:pt x="2353564" y="563880"/>
                  </a:lnTo>
                  <a:lnTo>
                    <a:pt x="2390161" y="556500"/>
                  </a:lnTo>
                  <a:lnTo>
                    <a:pt x="2420032" y="536368"/>
                  </a:lnTo>
                  <a:lnTo>
                    <a:pt x="2440164" y="506497"/>
                  </a:lnTo>
                  <a:lnTo>
                    <a:pt x="2447543" y="469900"/>
                  </a:lnTo>
                  <a:lnTo>
                    <a:pt x="2447543" y="93980"/>
                  </a:lnTo>
                  <a:lnTo>
                    <a:pt x="2440164" y="57382"/>
                  </a:lnTo>
                  <a:lnTo>
                    <a:pt x="2420032" y="27511"/>
                  </a:lnTo>
                  <a:lnTo>
                    <a:pt x="2390161" y="7379"/>
                  </a:lnTo>
                  <a:lnTo>
                    <a:pt x="235356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86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735" y="1831848"/>
              <a:ext cx="3085558" cy="382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object 7"/>
            <p:cNvSpPr>
              <a:spLocks/>
            </p:cNvSpPr>
            <p:nvPr/>
          </p:nvSpPr>
          <p:spPr bwMode="auto">
            <a:xfrm>
              <a:off x="169163" y="1827276"/>
              <a:ext cx="3182620" cy="3837940"/>
            </a:xfrm>
            <a:custGeom>
              <a:avLst/>
              <a:gdLst>
                <a:gd name="T0" fmla="*/ 0 w 3182620"/>
                <a:gd name="T1" fmla="*/ 3837432 h 3837940"/>
                <a:gd name="T2" fmla="*/ 3182112 w 3182620"/>
                <a:gd name="T3" fmla="*/ 3837432 h 3837940"/>
                <a:gd name="T4" fmla="*/ 3182112 w 3182620"/>
                <a:gd name="T5" fmla="*/ 0 h 3837940"/>
                <a:gd name="T6" fmla="*/ 0 w 3182620"/>
                <a:gd name="T7" fmla="*/ 0 h 3837940"/>
                <a:gd name="T8" fmla="*/ 0 w 3182620"/>
                <a:gd name="T9" fmla="*/ 3837432 h 38379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2620" h="3837940">
                  <a:moveTo>
                    <a:pt x="0" y="3837432"/>
                  </a:moveTo>
                  <a:lnTo>
                    <a:pt x="3182112" y="3837432"/>
                  </a:lnTo>
                  <a:lnTo>
                    <a:pt x="3182112" y="0"/>
                  </a:lnTo>
                  <a:lnTo>
                    <a:pt x="0" y="0"/>
                  </a:lnTo>
                  <a:lnTo>
                    <a:pt x="0" y="3837432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8" name="object 8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0 w 2447925"/>
                <a:gd name="T1" fmla="*/ 93980 h 563880"/>
                <a:gd name="T2" fmla="*/ 7385 w 2447925"/>
                <a:gd name="T3" fmla="*/ 57382 h 563880"/>
                <a:gd name="T4" fmla="*/ 27525 w 2447925"/>
                <a:gd name="T5" fmla="*/ 27511 h 563880"/>
                <a:gd name="T6" fmla="*/ 57398 w 2447925"/>
                <a:gd name="T7" fmla="*/ 7379 h 563880"/>
                <a:gd name="T8" fmla="*/ 93980 w 2447925"/>
                <a:gd name="T9" fmla="*/ 0 h 563880"/>
                <a:gd name="T10" fmla="*/ 2353564 w 2447925"/>
                <a:gd name="T11" fmla="*/ 0 h 563880"/>
                <a:gd name="T12" fmla="*/ 2390161 w 2447925"/>
                <a:gd name="T13" fmla="*/ 7379 h 563880"/>
                <a:gd name="T14" fmla="*/ 2420032 w 2447925"/>
                <a:gd name="T15" fmla="*/ 27511 h 563880"/>
                <a:gd name="T16" fmla="*/ 2440164 w 2447925"/>
                <a:gd name="T17" fmla="*/ 57382 h 563880"/>
                <a:gd name="T18" fmla="*/ 2447543 w 2447925"/>
                <a:gd name="T19" fmla="*/ 93980 h 563880"/>
                <a:gd name="T20" fmla="*/ 2447543 w 2447925"/>
                <a:gd name="T21" fmla="*/ 469900 h 563880"/>
                <a:gd name="T22" fmla="*/ 2440164 w 2447925"/>
                <a:gd name="T23" fmla="*/ 506497 h 563880"/>
                <a:gd name="T24" fmla="*/ 2420032 w 2447925"/>
                <a:gd name="T25" fmla="*/ 536368 h 563880"/>
                <a:gd name="T26" fmla="*/ 2390161 w 2447925"/>
                <a:gd name="T27" fmla="*/ 556500 h 563880"/>
                <a:gd name="T28" fmla="*/ 2353564 w 2447925"/>
                <a:gd name="T29" fmla="*/ 563880 h 563880"/>
                <a:gd name="T30" fmla="*/ 93980 w 2447925"/>
                <a:gd name="T31" fmla="*/ 563880 h 563880"/>
                <a:gd name="T32" fmla="*/ 57398 w 2447925"/>
                <a:gd name="T33" fmla="*/ 556500 h 563880"/>
                <a:gd name="T34" fmla="*/ 27525 w 2447925"/>
                <a:gd name="T35" fmla="*/ 536368 h 563880"/>
                <a:gd name="T36" fmla="*/ 7385 w 2447925"/>
                <a:gd name="T37" fmla="*/ 506497 h 563880"/>
                <a:gd name="T38" fmla="*/ 0 w 2447925"/>
                <a:gd name="T39" fmla="*/ 469900 h 563880"/>
                <a:gd name="T40" fmla="*/ 0 w 2447925"/>
                <a:gd name="T41" fmla="*/ 9398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0" y="93980"/>
                  </a:moveTo>
                  <a:lnTo>
                    <a:pt x="7385" y="57382"/>
                  </a:lnTo>
                  <a:lnTo>
                    <a:pt x="27525" y="27511"/>
                  </a:lnTo>
                  <a:lnTo>
                    <a:pt x="57398" y="7379"/>
                  </a:lnTo>
                  <a:lnTo>
                    <a:pt x="93980" y="0"/>
                  </a:lnTo>
                  <a:lnTo>
                    <a:pt x="2353564" y="0"/>
                  </a:lnTo>
                  <a:lnTo>
                    <a:pt x="2390161" y="7379"/>
                  </a:lnTo>
                  <a:lnTo>
                    <a:pt x="2420032" y="27511"/>
                  </a:lnTo>
                  <a:lnTo>
                    <a:pt x="2440164" y="57382"/>
                  </a:lnTo>
                  <a:lnTo>
                    <a:pt x="2447543" y="93980"/>
                  </a:lnTo>
                  <a:lnTo>
                    <a:pt x="2447543" y="469900"/>
                  </a:lnTo>
                  <a:lnTo>
                    <a:pt x="2440164" y="506497"/>
                  </a:lnTo>
                  <a:lnTo>
                    <a:pt x="2420032" y="536368"/>
                  </a:lnTo>
                  <a:lnTo>
                    <a:pt x="2390161" y="556500"/>
                  </a:lnTo>
                  <a:lnTo>
                    <a:pt x="2353564" y="563880"/>
                  </a:lnTo>
                  <a:lnTo>
                    <a:pt x="93980" y="563880"/>
                  </a:lnTo>
                  <a:lnTo>
                    <a:pt x="57398" y="556500"/>
                  </a:lnTo>
                  <a:lnTo>
                    <a:pt x="27525" y="536368"/>
                  </a:lnTo>
                  <a:lnTo>
                    <a:pt x="7385" y="506497"/>
                  </a:lnTo>
                  <a:lnTo>
                    <a:pt x="0" y="469900"/>
                  </a:lnTo>
                  <a:lnTo>
                    <a:pt x="0" y="9398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7125" y="1331913"/>
            <a:ext cx="1992313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latin typeface="Times New Roman"/>
                <a:cs typeface="Times New Roman"/>
              </a:rPr>
              <a:t>Чтение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текста</a:t>
            </a:r>
            <a:r>
              <a:rPr spc="-15" dirty="0">
                <a:latin typeface="Times New Roman"/>
                <a:cs typeface="Times New Roman"/>
              </a:rPr>
              <a:t> вслух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450" y="1222375"/>
            <a:ext cx="581025" cy="552450"/>
          </a:xfrm>
          <a:prstGeom prst="rect">
            <a:avLst/>
          </a:prstGeom>
          <a:solidFill>
            <a:srgbClr val="FFFF00"/>
          </a:solidFill>
          <a:ln w="24384">
            <a:solidFill>
              <a:srgbClr val="385D89"/>
            </a:solidFill>
          </a:ln>
        </p:spPr>
        <p:txBody>
          <a:bodyPr lIns="0" tIns="122555" rIns="0" bIns="0">
            <a:spAutoFit/>
          </a:bodyPr>
          <a:lstStyle/>
          <a:p>
            <a:pPr marL="11430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pc="5" dirty="0">
                <a:latin typeface="Calibri"/>
                <a:cs typeface="Calibri"/>
              </a:rPr>
              <a:t>№1</a:t>
            </a:r>
            <a:endParaRPr>
              <a:latin typeface="Calibri"/>
              <a:cs typeface="Calibri"/>
            </a:endParaRPr>
          </a:p>
        </p:txBody>
      </p:sp>
      <p:grpSp>
        <p:nvGrpSpPr>
          <p:cNvPr id="15367" name="object 11"/>
          <p:cNvGrpSpPr>
            <a:grpSpLocks/>
          </p:cNvGrpSpPr>
          <p:nvPr/>
        </p:nvGrpSpPr>
        <p:grpSpPr bwMode="auto">
          <a:xfrm>
            <a:off x="4552950" y="1185863"/>
            <a:ext cx="4206875" cy="3843337"/>
            <a:chOff x="4553711" y="1185672"/>
            <a:chExt cx="4206240" cy="4483735"/>
          </a:xfrm>
        </p:grpSpPr>
        <p:pic>
          <p:nvPicPr>
            <p:cNvPr id="15381" name="object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75998" y="1855675"/>
              <a:ext cx="2995352" cy="3804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object 13"/>
            <p:cNvSpPr>
              <a:spLocks/>
            </p:cNvSpPr>
            <p:nvPr/>
          </p:nvSpPr>
          <p:spPr bwMode="auto">
            <a:xfrm>
              <a:off x="4945379" y="1827276"/>
              <a:ext cx="3161030" cy="3837940"/>
            </a:xfrm>
            <a:custGeom>
              <a:avLst/>
              <a:gdLst>
                <a:gd name="T0" fmla="*/ 0 w 3161029"/>
                <a:gd name="T1" fmla="*/ 3837432 h 3837940"/>
                <a:gd name="T2" fmla="*/ 3160777 w 3161029"/>
                <a:gd name="T3" fmla="*/ 3837432 h 3837940"/>
                <a:gd name="T4" fmla="*/ 3160777 w 3161029"/>
                <a:gd name="T5" fmla="*/ 0 h 3837940"/>
                <a:gd name="T6" fmla="*/ 0 w 3161029"/>
                <a:gd name="T7" fmla="*/ 0 h 3837940"/>
                <a:gd name="T8" fmla="*/ 0 w 3161029"/>
                <a:gd name="T9" fmla="*/ 3837432 h 38379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1029" h="3837940">
                  <a:moveTo>
                    <a:pt x="0" y="3837432"/>
                  </a:moveTo>
                  <a:lnTo>
                    <a:pt x="3160776" y="3837432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3837432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3" name="object 14"/>
            <p:cNvSpPr>
              <a:spLocks/>
            </p:cNvSpPr>
            <p:nvPr/>
          </p:nvSpPr>
          <p:spPr bwMode="auto">
            <a:xfrm>
              <a:off x="4565903" y="1197864"/>
              <a:ext cx="4182110" cy="576580"/>
            </a:xfrm>
            <a:custGeom>
              <a:avLst/>
              <a:gdLst>
                <a:gd name="T0" fmla="*/ 4085845 w 4182109"/>
                <a:gd name="T1" fmla="*/ 0 h 576580"/>
                <a:gd name="T2" fmla="*/ 96012 w 4182109"/>
                <a:gd name="T3" fmla="*/ 0 h 576580"/>
                <a:gd name="T4" fmla="*/ 58614 w 4182109"/>
                <a:gd name="T5" fmla="*/ 7536 h 576580"/>
                <a:gd name="T6" fmla="*/ 28098 w 4182109"/>
                <a:gd name="T7" fmla="*/ 28098 h 576580"/>
                <a:gd name="T8" fmla="*/ 7536 w 4182109"/>
                <a:gd name="T9" fmla="*/ 58614 h 576580"/>
                <a:gd name="T10" fmla="*/ 0 w 4182109"/>
                <a:gd name="T11" fmla="*/ 96012 h 576580"/>
                <a:gd name="T12" fmla="*/ 0 w 4182109"/>
                <a:gd name="T13" fmla="*/ 480060 h 576580"/>
                <a:gd name="T14" fmla="*/ 7536 w 4182109"/>
                <a:gd name="T15" fmla="*/ 517457 h 576580"/>
                <a:gd name="T16" fmla="*/ 28098 w 4182109"/>
                <a:gd name="T17" fmla="*/ 547973 h 576580"/>
                <a:gd name="T18" fmla="*/ 58614 w 4182109"/>
                <a:gd name="T19" fmla="*/ 568535 h 576580"/>
                <a:gd name="T20" fmla="*/ 96012 w 4182109"/>
                <a:gd name="T21" fmla="*/ 576072 h 576580"/>
                <a:gd name="T22" fmla="*/ 4085845 w 4182109"/>
                <a:gd name="T23" fmla="*/ 576072 h 576580"/>
                <a:gd name="T24" fmla="*/ 4123242 w 4182109"/>
                <a:gd name="T25" fmla="*/ 568535 h 576580"/>
                <a:gd name="T26" fmla="*/ 4153758 w 4182109"/>
                <a:gd name="T27" fmla="*/ 547973 h 576580"/>
                <a:gd name="T28" fmla="*/ 4174320 w 4182109"/>
                <a:gd name="T29" fmla="*/ 517457 h 576580"/>
                <a:gd name="T30" fmla="*/ 4181856 w 4182109"/>
                <a:gd name="T31" fmla="*/ 480060 h 576580"/>
                <a:gd name="T32" fmla="*/ 4181856 w 4182109"/>
                <a:gd name="T33" fmla="*/ 96012 h 576580"/>
                <a:gd name="T34" fmla="*/ 4174320 w 4182109"/>
                <a:gd name="T35" fmla="*/ 58614 h 576580"/>
                <a:gd name="T36" fmla="*/ 4153758 w 4182109"/>
                <a:gd name="T37" fmla="*/ 28098 h 576580"/>
                <a:gd name="T38" fmla="*/ 4123242 w 4182109"/>
                <a:gd name="T39" fmla="*/ 7536 h 576580"/>
                <a:gd name="T40" fmla="*/ 4085845 w 4182109"/>
                <a:gd name="T41" fmla="*/ 0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4085844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4085844" y="576072"/>
                  </a:lnTo>
                  <a:lnTo>
                    <a:pt x="4123241" y="568535"/>
                  </a:lnTo>
                  <a:lnTo>
                    <a:pt x="4153757" y="547973"/>
                  </a:lnTo>
                  <a:lnTo>
                    <a:pt x="4174319" y="517457"/>
                  </a:lnTo>
                  <a:lnTo>
                    <a:pt x="4181855" y="480060"/>
                  </a:lnTo>
                  <a:lnTo>
                    <a:pt x="4181855" y="96012"/>
                  </a:lnTo>
                  <a:lnTo>
                    <a:pt x="4174319" y="58614"/>
                  </a:lnTo>
                  <a:lnTo>
                    <a:pt x="4153757" y="28098"/>
                  </a:lnTo>
                  <a:lnTo>
                    <a:pt x="4123241" y="7536"/>
                  </a:lnTo>
                  <a:lnTo>
                    <a:pt x="408584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4" name="object 15"/>
            <p:cNvSpPr>
              <a:spLocks/>
            </p:cNvSpPr>
            <p:nvPr/>
          </p:nvSpPr>
          <p:spPr bwMode="auto">
            <a:xfrm>
              <a:off x="4565903" y="1197864"/>
              <a:ext cx="4182110" cy="576580"/>
            </a:xfrm>
            <a:custGeom>
              <a:avLst/>
              <a:gdLst>
                <a:gd name="T0" fmla="*/ 0 w 4182109"/>
                <a:gd name="T1" fmla="*/ 96012 h 576580"/>
                <a:gd name="T2" fmla="*/ 7536 w 4182109"/>
                <a:gd name="T3" fmla="*/ 58614 h 576580"/>
                <a:gd name="T4" fmla="*/ 28098 w 4182109"/>
                <a:gd name="T5" fmla="*/ 28098 h 576580"/>
                <a:gd name="T6" fmla="*/ 58614 w 4182109"/>
                <a:gd name="T7" fmla="*/ 7536 h 576580"/>
                <a:gd name="T8" fmla="*/ 96012 w 4182109"/>
                <a:gd name="T9" fmla="*/ 0 h 576580"/>
                <a:gd name="T10" fmla="*/ 4085845 w 4182109"/>
                <a:gd name="T11" fmla="*/ 0 h 576580"/>
                <a:gd name="T12" fmla="*/ 4123242 w 4182109"/>
                <a:gd name="T13" fmla="*/ 7536 h 576580"/>
                <a:gd name="T14" fmla="*/ 4153758 w 4182109"/>
                <a:gd name="T15" fmla="*/ 28098 h 576580"/>
                <a:gd name="T16" fmla="*/ 4174320 w 4182109"/>
                <a:gd name="T17" fmla="*/ 58614 h 576580"/>
                <a:gd name="T18" fmla="*/ 4181856 w 4182109"/>
                <a:gd name="T19" fmla="*/ 96012 h 576580"/>
                <a:gd name="T20" fmla="*/ 4181856 w 4182109"/>
                <a:gd name="T21" fmla="*/ 480060 h 576580"/>
                <a:gd name="T22" fmla="*/ 4174320 w 4182109"/>
                <a:gd name="T23" fmla="*/ 517457 h 576580"/>
                <a:gd name="T24" fmla="*/ 4153758 w 4182109"/>
                <a:gd name="T25" fmla="*/ 547973 h 576580"/>
                <a:gd name="T26" fmla="*/ 4123242 w 4182109"/>
                <a:gd name="T27" fmla="*/ 568535 h 576580"/>
                <a:gd name="T28" fmla="*/ 4085845 w 4182109"/>
                <a:gd name="T29" fmla="*/ 576072 h 576580"/>
                <a:gd name="T30" fmla="*/ 96012 w 4182109"/>
                <a:gd name="T31" fmla="*/ 576072 h 576580"/>
                <a:gd name="T32" fmla="*/ 58614 w 4182109"/>
                <a:gd name="T33" fmla="*/ 568535 h 576580"/>
                <a:gd name="T34" fmla="*/ 28098 w 4182109"/>
                <a:gd name="T35" fmla="*/ 547973 h 576580"/>
                <a:gd name="T36" fmla="*/ 7536 w 4182109"/>
                <a:gd name="T37" fmla="*/ 517457 h 576580"/>
                <a:gd name="T38" fmla="*/ 0 w 4182109"/>
                <a:gd name="T39" fmla="*/ 480060 h 576580"/>
                <a:gd name="T40" fmla="*/ 0 w 4182109"/>
                <a:gd name="T41" fmla="*/ 96012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085844" y="0"/>
                  </a:lnTo>
                  <a:lnTo>
                    <a:pt x="4123241" y="7536"/>
                  </a:lnTo>
                  <a:lnTo>
                    <a:pt x="4153757" y="28098"/>
                  </a:lnTo>
                  <a:lnTo>
                    <a:pt x="4174319" y="58614"/>
                  </a:lnTo>
                  <a:lnTo>
                    <a:pt x="4181855" y="96012"/>
                  </a:lnTo>
                  <a:lnTo>
                    <a:pt x="4181855" y="480060"/>
                  </a:lnTo>
                  <a:lnTo>
                    <a:pt x="4174319" y="517457"/>
                  </a:lnTo>
                  <a:lnTo>
                    <a:pt x="4153757" y="547973"/>
                  </a:lnTo>
                  <a:lnTo>
                    <a:pt x="4123241" y="568535"/>
                  </a:lnTo>
                  <a:lnTo>
                    <a:pt x="4085844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79963" y="1219200"/>
            <a:ext cx="3756025" cy="51435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algn="ctr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600" b="1" dirty="0">
                <a:latin typeface="Times New Roman"/>
                <a:cs typeface="Times New Roman"/>
              </a:rPr>
              <a:t>Подробный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пересказ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текста</a:t>
            </a:r>
            <a:r>
              <a:rPr sz="1600" dirty="0">
                <a:latin typeface="Times New Roman"/>
                <a:cs typeface="Times New Roman"/>
              </a:rPr>
              <a:t> с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включением</a:t>
            </a:r>
            <a:endParaRPr sz="1600">
              <a:latin typeface="Times New Roman"/>
              <a:cs typeface="Times New Roman"/>
            </a:endParaRPr>
          </a:p>
          <a:p>
            <a:pPr marL="50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Times New Roman"/>
                <a:cs typeface="Times New Roman"/>
              </a:rPr>
              <a:t>приведенного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высказывания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369" name="object 17"/>
          <p:cNvSpPr txBox="1">
            <a:spLocks noChangeArrowheads="1"/>
          </p:cNvSpPr>
          <p:nvPr/>
        </p:nvSpPr>
        <p:spPr bwMode="auto">
          <a:xfrm>
            <a:off x="3916363" y="1209675"/>
            <a:ext cx="582612" cy="563563"/>
          </a:xfrm>
          <a:prstGeom prst="rect">
            <a:avLst/>
          </a:prstGeom>
          <a:solidFill>
            <a:srgbClr val="FFFF00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128905" rIns="0" bIns="0">
            <a:spAutoFit/>
          </a:bodyPr>
          <a:lstStyle/>
          <a:p>
            <a:pPr marL="114300">
              <a:spcBef>
                <a:spcPts val="1013"/>
              </a:spcBef>
            </a:pPr>
            <a:r>
              <a:rPr lang="ru-RU" altLang="ru-RU">
                <a:cs typeface="Calibri" pitchFamily="34" charset="0"/>
              </a:rPr>
              <a:t>№2</a:t>
            </a:r>
          </a:p>
        </p:txBody>
      </p:sp>
      <p:grpSp>
        <p:nvGrpSpPr>
          <p:cNvPr id="15370" name="object 18"/>
          <p:cNvGrpSpPr>
            <a:grpSpLocks/>
          </p:cNvGrpSpPr>
          <p:nvPr/>
        </p:nvGrpSpPr>
        <p:grpSpPr bwMode="auto">
          <a:xfrm>
            <a:off x="4206875" y="5203825"/>
            <a:ext cx="4529138" cy="1033463"/>
            <a:chOff x="4230623" y="5721096"/>
            <a:chExt cx="4529455" cy="1033780"/>
          </a:xfrm>
        </p:grpSpPr>
        <p:sp>
          <p:nvSpPr>
            <p:cNvPr id="15379" name="object 19"/>
            <p:cNvSpPr>
              <a:spLocks/>
            </p:cNvSpPr>
            <p:nvPr/>
          </p:nvSpPr>
          <p:spPr bwMode="auto">
            <a:xfrm>
              <a:off x="4242815" y="5733288"/>
              <a:ext cx="4505325" cy="1009015"/>
            </a:xfrm>
            <a:custGeom>
              <a:avLst/>
              <a:gdLst>
                <a:gd name="T0" fmla="*/ 4336795 w 4505325"/>
                <a:gd name="T1" fmla="*/ 0 h 1009015"/>
                <a:gd name="T2" fmla="*/ 168148 w 4505325"/>
                <a:gd name="T3" fmla="*/ 0 h 1009015"/>
                <a:gd name="T4" fmla="*/ 123457 w 4505325"/>
                <a:gd name="T5" fmla="*/ 6006 h 1009015"/>
                <a:gd name="T6" fmla="*/ 83293 w 4505325"/>
                <a:gd name="T7" fmla="*/ 22957 h 1009015"/>
                <a:gd name="T8" fmla="*/ 49260 w 4505325"/>
                <a:gd name="T9" fmla="*/ 49250 h 1009015"/>
                <a:gd name="T10" fmla="*/ 22963 w 4505325"/>
                <a:gd name="T11" fmla="*/ 83281 h 1009015"/>
                <a:gd name="T12" fmla="*/ 6008 w 4505325"/>
                <a:gd name="T13" fmla="*/ 123448 h 1009015"/>
                <a:gd name="T14" fmla="*/ 0 w 4505325"/>
                <a:gd name="T15" fmla="*/ 168148 h 1009015"/>
                <a:gd name="T16" fmla="*/ 0 w 4505325"/>
                <a:gd name="T17" fmla="*/ 840740 h 1009015"/>
                <a:gd name="T18" fmla="*/ 6008 w 4505325"/>
                <a:gd name="T19" fmla="*/ 885439 h 1009015"/>
                <a:gd name="T20" fmla="*/ 22963 w 4505325"/>
                <a:gd name="T21" fmla="*/ 925606 h 1009015"/>
                <a:gd name="T22" fmla="*/ 49260 w 4505325"/>
                <a:gd name="T23" fmla="*/ 959637 h 1009015"/>
                <a:gd name="T24" fmla="*/ 83293 w 4505325"/>
                <a:gd name="T25" fmla="*/ 985930 h 1009015"/>
                <a:gd name="T26" fmla="*/ 123457 w 4505325"/>
                <a:gd name="T27" fmla="*/ 1002881 h 1009015"/>
                <a:gd name="T28" fmla="*/ 168148 w 4505325"/>
                <a:gd name="T29" fmla="*/ 1008888 h 1009015"/>
                <a:gd name="T30" fmla="*/ 4336795 w 4505325"/>
                <a:gd name="T31" fmla="*/ 1008888 h 1009015"/>
                <a:gd name="T32" fmla="*/ 4381486 w 4505325"/>
                <a:gd name="T33" fmla="*/ 1002881 h 1009015"/>
                <a:gd name="T34" fmla="*/ 4421650 w 4505325"/>
                <a:gd name="T35" fmla="*/ 985930 h 1009015"/>
                <a:gd name="T36" fmla="*/ 4455683 w 4505325"/>
                <a:gd name="T37" fmla="*/ 959637 h 1009015"/>
                <a:gd name="T38" fmla="*/ 4481980 w 4505325"/>
                <a:gd name="T39" fmla="*/ 925606 h 1009015"/>
                <a:gd name="T40" fmla="*/ 4498935 w 4505325"/>
                <a:gd name="T41" fmla="*/ 885439 h 1009015"/>
                <a:gd name="T42" fmla="*/ 4504944 w 4505325"/>
                <a:gd name="T43" fmla="*/ 840740 h 1009015"/>
                <a:gd name="T44" fmla="*/ 4504944 w 4505325"/>
                <a:gd name="T45" fmla="*/ 168148 h 1009015"/>
                <a:gd name="T46" fmla="*/ 4498935 w 4505325"/>
                <a:gd name="T47" fmla="*/ 123448 h 1009015"/>
                <a:gd name="T48" fmla="*/ 4481980 w 4505325"/>
                <a:gd name="T49" fmla="*/ 83281 h 1009015"/>
                <a:gd name="T50" fmla="*/ 4455683 w 4505325"/>
                <a:gd name="T51" fmla="*/ 49250 h 1009015"/>
                <a:gd name="T52" fmla="*/ 4421650 w 4505325"/>
                <a:gd name="T53" fmla="*/ 22957 h 1009015"/>
                <a:gd name="T54" fmla="*/ 4381486 w 4505325"/>
                <a:gd name="T55" fmla="*/ 6006 h 1009015"/>
                <a:gd name="T56" fmla="*/ 4336795 w 4505325"/>
                <a:gd name="T57" fmla="*/ 0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05325" h="1009015">
                  <a:moveTo>
                    <a:pt x="4336795" y="0"/>
                  </a:moveTo>
                  <a:lnTo>
                    <a:pt x="168148" y="0"/>
                  </a:lnTo>
                  <a:lnTo>
                    <a:pt x="123457" y="6006"/>
                  </a:lnTo>
                  <a:lnTo>
                    <a:pt x="83293" y="22957"/>
                  </a:lnTo>
                  <a:lnTo>
                    <a:pt x="49260" y="49250"/>
                  </a:lnTo>
                  <a:lnTo>
                    <a:pt x="22963" y="83281"/>
                  </a:lnTo>
                  <a:lnTo>
                    <a:pt x="6008" y="123448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9"/>
                  </a:lnTo>
                  <a:lnTo>
                    <a:pt x="22963" y="925606"/>
                  </a:lnTo>
                  <a:lnTo>
                    <a:pt x="49260" y="959637"/>
                  </a:lnTo>
                  <a:lnTo>
                    <a:pt x="83293" y="985930"/>
                  </a:lnTo>
                  <a:lnTo>
                    <a:pt x="123457" y="1002881"/>
                  </a:lnTo>
                  <a:lnTo>
                    <a:pt x="168148" y="1008888"/>
                  </a:lnTo>
                  <a:lnTo>
                    <a:pt x="4336795" y="1008888"/>
                  </a:lnTo>
                  <a:lnTo>
                    <a:pt x="4381486" y="1002881"/>
                  </a:lnTo>
                  <a:lnTo>
                    <a:pt x="4421650" y="985930"/>
                  </a:lnTo>
                  <a:lnTo>
                    <a:pt x="4455683" y="959637"/>
                  </a:lnTo>
                  <a:lnTo>
                    <a:pt x="4481980" y="925606"/>
                  </a:lnTo>
                  <a:lnTo>
                    <a:pt x="4498935" y="885439"/>
                  </a:lnTo>
                  <a:lnTo>
                    <a:pt x="4504944" y="840740"/>
                  </a:lnTo>
                  <a:lnTo>
                    <a:pt x="4504944" y="168148"/>
                  </a:lnTo>
                  <a:lnTo>
                    <a:pt x="4498935" y="123448"/>
                  </a:lnTo>
                  <a:lnTo>
                    <a:pt x="4481980" y="83281"/>
                  </a:lnTo>
                  <a:lnTo>
                    <a:pt x="4455683" y="49250"/>
                  </a:lnTo>
                  <a:lnTo>
                    <a:pt x="4421650" y="22957"/>
                  </a:lnTo>
                  <a:lnTo>
                    <a:pt x="4381486" y="6006"/>
                  </a:lnTo>
                  <a:lnTo>
                    <a:pt x="4336795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0" name="object 20"/>
            <p:cNvSpPr>
              <a:spLocks/>
            </p:cNvSpPr>
            <p:nvPr/>
          </p:nvSpPr>
          <p:spPr bwMode="auto">
            <a:xfrm>
              <a:off x="4242815" y="5733288"/>
              <a:ext cx="4505325" cy="1009015"/>
            </a:xfrm>
            <a:custGeom>
              <a:avLst/>
              <a:gdLst>
                <a:gd name="T0" fmla="*/ 0 w 4505325"/>
                <a:gd name="T1" fmla="*/ 168148 h 1009015"/>
                <a:gd name="T2" fmla="*/ 6008 w 4505325"/>
                <a:gd name="T3" fmla="*/ 123448 h 1009015"/>
                <a:gd name="T4" fmla="*/ 22963 w 4505325"/>
                <a:gd name="T5" fmla="*/ 83281 h 1009015"/>
                <a:gd name="T6" fmla="*/ 49260 w 4505325"/>
                <a:gd name="T7" fmla="*/ 49250 h 1009015"/>
                <a:gd name="T8" fmla="*/ 83293 w 4505325"/>
                <a:gd name="T9" fmla="*/ 22957 h 1009015"/>
                <a:gd name="T10" fmla="*/ 123457 w 4505325"/>
                <a:gd name="T11" fmla="*/ 6006 h 1009015"/>
                <a:gd name="T12" fmla="*/ 168148 w 4505325"/>
                <a:gd name="T13" fmla="*/ 0 h 1009015"/>
                <a:gd name="T14" fmla="*/ 4336795 w 4505325"/>
                <a:gd name="T15" fmla="*/ 0 h 1009015"/>
                <a:gd name="T16" fmla="*/ 4381486 w 4505325"/>
                <a:gd name="T17" fmla="*/ 6006 h 1009015"/>
                <a:gd name="T18" fmla="*/ 4421650 w 4505325"/>
                <a:gd name="T19" fmla="*/ 22957 h 1009015"/>
                <a:gd name="T20" fmla="*/ 4455683 w 4505325"/>
                <a:gd name="T21" fmla="*/ 49250 h 1009015"/>
                <a:gd name="T22" fmla="*/ 4481980 w 4505325"/>
                <a:gd name="T23" fmla="*/ 83281 h 1009015"/>
                <a:gd name="T24" fmla="*/ 4498935 w 4505325"/>
                <a:gd name="T25" fmla="*/ 123448 h 1009015"/>
                <a:gd name="T26" fmla="*/ 4504944 w 4505325"/>
                <a:gd name="T27" fmla="*/ 168148 h 1009015"/>
                <a:gd name="T28" fmla="*/ 4504944 w 4505325"/>
                <a:gd name="T29" fmla="*/ 840740 h 1009015"/>
                <a:gd name="T30" fmla="*/ 4498935 w 4505325"/>
                <a:gd name="T31" fmla="*/ 885439 h 1009015"/>
                <a:gd name="T32" fmla="*/ 4481980 w 4505325"/>
                <a:gd name="T33" fmla="*/ 925606 h 1009015"/>
                <a:gd name="T34" fmla="*/ 4455683 w 4505325"/>
                <a:gd name="T35" fmla="*/ 959637 h 1009015"/>
                <a:gd name="T36" fmla="*/ 4421650 w 4505325"/>
                <a:gd name="T37" fmla="*/ 985930 h 1009015"/>
                <a:gd name="T38" fmla="*/ 4381486 w 4505325"/>
                <a:gd name="T39" fmla="*/ 1002881 h 1009015"/>
                <a:gd name="T40" fmla="*/ 4336795 w 4505325"/>
                <a:gd name="T41" fmla="*/ 1008888 h 1009015"/>
                <a:gd name="T42" fmla="*/ 168148 w 4505325"/>
                <a:gd name="T43" fmla="*/ 1008888 h 1009015"/>
                <a:gd name="T44" fmla="*/ 123457 w 4505325"/>
                <a:gd name="T45" fmla="*/ 1002881 h 1009015"/>
                <a:gd name="T46" fmla="*/ 83293 w 4505325"/>
                <a:gd name="T47" fmla="*/ 985930 h 1009015"/>
                <a:gd name="T48" fmla="*/ 49260 w 4505325"/>
                <a:gd name="T49" fmla="*/ 959637 h 1009015"/>
                <a:gd name="T50" fmla="*/ 22963 w 4505325"/>
                <a:gd name="T51" fmla="*/ 925606 h 1009015"/>
                <a:gd name="T52" fmla="*/ 6008 w 4505325"/>
                <a:gd name="T53" fmla="*/ 885439 h 1009015"/>
                <a:gd name="T54" fmla="*/ 0 w 4505325"/>
                <a:gd name="T55" fmla="*/ 840740 h 1009015"/>
                <a:gd name="T56" fmla="*/ 0 w 4505325"/>
                <a:gd name="T57" fmla="*/ 168148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05325" h="1009015">
                  <a:moveTo>
                    <a:pt x="0" y="168148"/>
                  </a:moveTo>
                  <a:lnTo>
                    <a:pt x="6008" y="123448"/>
                  </a:lnTo>
                  <a:lnTo>
                    <a:pt x="22963" y="83281"/>
                  </a:lnTo>
                  <a:lnTo>
                    <a:pt x="49260" y="49250"/>
                  </a:lnTo>
                  <a:lnTo>
                    <a:pt x="83293" y="22957"/>
                  </a:lnTo>
                  <a:lnTo>
                    <a:pt x="123457" y="6006"/>
                  </a:lnTo>
                  <a:lnTo>
                    <a:pt x="168148" y="0"/>
                  </a:lnTo>
                  <a:lnTo>
                    <a:pt x="4336795" y="0"/>
                  </a:lnTo>
                  <a:lnTo>
                    <a:pt x="4381486" y="6006"/>
                  </a:lnTo>
                  <a:lnTo>
                    <a:pt x="4421650" y="22957"/>
                  </a:lnTo>
                  <a:lnTo>
                    <a:pt x="4455683" y="49250"/>
                  </a:lnTo>
                  <a:lnTo>
                    <a:pt x="4481980" y="83281"/>
                  </a:lnTo>
                  <a:lnTo>
                    <a:pt x="4498935" y="123448"/>
                  </a:lnTo>
                  <a:lnTo>
                    <a:pt x="4504944" y="168148"/>
                  </a:lnTo>
                  <a:lnTo>
                    <a:pt x="4504944" y="840740"/>
                  </a:lnTo>
                  <a:lnTo>
                    <a:pt x="4498935" y="885439"/>
                  </a:lnTo>
                  <a:lnTo>
                    <a:pt x="4481980" y="925606"/>
                  </a:lnTo>
                  <a:lnTo>
                    <a:pt x="4455683" y="959637"/>
                  </a:lnTo>
                  <a:lnTo>
                    <a:pt x="4421650" y="985930"/>
                  </a:lnTo>
                  <a:lnTo>
                    <a:pt x="4381486" y="1002881"/>
                  </a:lnTo>
                  <a:lnTo>
                    <a:pt x="4336795" y="1008888"/>
                  </a:lnTo>
                  <a:lnTo>
                    <a:pt x="168148" y="1008888"/>
                  </a:lnTo>
                  <a:lnTo>
                    <a:pt x="123457" y="1002881"/>
                  </a:lnTo>
                  <a:lnTo>
                    <a:pt x="83293" y="985930"/>
                  </a:lnTo>
                  <a:lnTo>
                    <a:pt x="49260" y="959637"/>
                  </a:lnTo>
                  <a:lnTo>
                    <a:pt x="22963" y="925606"/>
                  </a:lnTo>
                  <a:lnTo>
                    <a:pt x="6008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371" name="object 21"/>
          <p:cNvSpPr txBox="1">
            <a:spLocks noChangeArrowheads="1"/>
          </p:cNvSpPr>
          <p:nvPr/>
        </p:nvSpPr>
        <p:spPr bwMode="auto">
          <a:xfrm>
            <a:off x="4429125" y="5226050"/>
            <a:ext cx="42497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черновика используется  поле для заметок.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	другого	вида	черновика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НЕДОПУСТИМО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2" name="object 22"/>
          <p:cNvGrpSpPr>
            <a:grpSpLocks/>
          </p:cNvGrpSpPr>
          <p:nvPr/>
        </p:nvGrpSpPr>
        <p:grpSpPr bwMode="auto">
          <a:xfrm>
            <a:off x="119063" y="5181600"/>
            <a:ext cx="3894137" cy="1128713"/>
            <a:chOff x="106680" y="5614208"/>
            <a:chExt cx="3602990" cy="1128095"/>
          </a:xfrm>
        </p:grpSpPr>
        <p:sp>
          <p:nvSpPr>
            <p:cNvPr id="15377" name="object 23"/>
            <p:cNvSpPr>
              <a:spLocks/>
            </p:cNvSpPr>
            <p:nvPr/>
          </p:nvSpPr>
          <p:spPr bwMode="auto">
            <a:xfrm>
              <a:off x="106680" y="5614208"/>
              <a:ext cx="3602990" cy="1128095"/>
            </a:xfrm>
            <a:custGeom>
              <a:avLst/>
              <a:gdLst>
                <a:gd name="T0" fmla="*/ 3434588 w 3602990"/>
                <a:gd name="T1" fmla="*/ 0 h 1009015"/>
                <a:gd name="T2" fmla="*/ 168148 w 3602990"/>
                <a:gd name="T3" fmla="*/ 0 h 1009015"/>
                <a:gd name="T4" fmla="*/ 123448 w 3602990"/>
                <a:gd name="T5" fmla="*/ 6715 h 1009015"/>
                <a:gd name="T6" fmla="*/ 83281 w 3602990"/>
                <a:gd name="T7" fmla="*/ 25666 h 1009015"/>
                <a:gd name="T8" fmla="*/ 49250 w 3602990"/>
                <a:gd name="T9" fmla="*/ 55062 h 1009015"/>
                <a:gd name="T10" fmla="*/ 22957 w 3602990"/>
                <a:gd name="T11" fmla="*/ 93109 h 1009015"/>
                <a:gd name="T12" fmla="*/ 6006 w 3602990"/>
                <a:gd name="T13" fmla="*/ 138017 h 1009015"/>
                <a:gd name="T14" fmla="*/ 0 w 3602990"/>
                <a:gd name="T15" fmla="*/ 187992 h 1009015"/>
                <a:gd name="T16" fmla="*/ 0 w 3602990"/>
                <a:gd name="T17" fmla="*/ 939961 h 1009015"/>
                <a:gd name="T18" fmla="*/ 6006 w 3602990"/>
                <a:gd name="T19" fmla="*/ 989935 h 1009015"/>
                <a:gd name="T20" fmla="*/ 22957 w 3602990"/>
                <a:gd name="T21" fmla="*/ 1034841 h 1009015"/>
                <a:gd name="T22" fmla="*/ 49250 w 3602990"/>
                <a:gd name="T23" fmla="*/ 1072888 h 1009015"/>
                <a:gd name="T24" fmla="*/ 83281 w 3602990"/>
                <a:gd name="T25" fmla="*/ 1102284 h 1009015"/>
                <a:gd name="T26" fmla="*/ 123448 w 3602990"/>
                <a:gd name="T27" fmla="*/ 1121236 h 1009015"/>
                <a:gd name="T28" fmla="*/ 168148 w 3602990"/>
                <a:gd name="T29" fmla="*/ 1127951 h 1009015"/>
                <a:gd name="T30" fmla="*/ 3434588 w 3602990"/>
                <a:gd name="T31" fmla="*/ 1127951 h 1009015"/>
                <a:gd name="T32" fmla="*/ 3479278 w 3602990"/>
                <a:gd name="T33" fmla="*/ 1121236 h 1009015"/>
                <a:gd name="T34" fmla="*/ 3519442 w 3602990"/>
                <a:gd name="T35" fmla="*/ 1102284 h 1009015"/>
                <a:gd name="T36" fmla="*/ 3553475 w 3602990"/>
                <a:gd name="T37" fmla="*/ 1072888 h 1009015"/>
                <a:gd name="T38" fmla="*/ 3579772 w 3602990"/>
                <a:gd name="T39" fmla="*/ 1034841 h 1009015"/>
                <a:gd name="T40" fmla="*/ 3596727 w 3602990"/>
                <a:gd name="T41" fmla="*/ 989935 h 1009015"/>
                <a:gd name="T42" fmla="*/ 3602736 w 3602990"/>
                <a:gd name="T43" fmla="*/ 939961 h 1009015"/>
                <a:gd name="T44" fmla="*/ 3602736 w 3602990"/>
                <a:gd name="T45" fmla="*/ 187992 h 1009015"/>
                <a:gd name="T46" fmla="*/ 3596727 w 3602990"/>
                <a:gd name="T47" fmla="*/ 138017 h 1009015"/>
                <a:gd name="T48" fmla="*/ 3579772 w 3602990"/>
                <a:gd name="T49" fmla="*/ 93109 h 1009015"/>
                <a:gd name="T50" fmla="*/ 3553475 w 3602990"/>
                <a:gd name="T51" fmla="*/ 55062 h 1009015"/>
                <a:gd name="T52" fmla="*/ 3519442 w 3602990"/>
                <a:gd name="T53" fmla="*/ 25666 h 1009015"/>
                <a:gd name="T54" fmla="*/ 3479278 w 3602990"/>
                <a:gd name="T55" fmla="*/ 6715 h 1009015"/>
                <a:gd name="T56" fmla="*/ 3434588 w 3602990"/>
                <a:gd name="T57" fmla="*/ 0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02990" h="1009015">
                  <a:moveTo>
                    <a:pt x="3434588" y="0"/>
                  </a:moveTo>
                  <a:lnTo>
                    <a:pt x="168148" y="0"/>
                  </a:lnTo>
                  <a:lnTo>
                    <a:pt x="123448" y="6006"/>
                  </a:lnTo>
                  <a:lnTo>
                    <a:pt x="83281" y="22957"/>
                  </a:lnTo>
                  <a:lnTo>
                    <a:pt x="49250" y="49250"/>
                  </a:lnTo>
                  <a:lnTo>
                    <a:pt x="22957" y="83281"/>
                  </a:lnTo>
                  <a:lnTo>
                    <a:pt x="6006" y="123448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6" y="885439"/>
                  </a:lnTo>
                  <a:lnTo>
                    <a:pt x="22957" y="925605"/>
                  </a:lnTo>
                  <a:lnTo>
                    <a:pt x="49250" y="959636"/>
                  </a:lnTo>
                  <a:lnTo>
                    <a:pt x="83281" y="985929"/>
                  </a:lnTo>
                  <a:lnTo>
                    <a:pt x="123448" y="1002880"/>
                  </a:lnTo>
                  <a:lnTo>
                    <a:pt x="168148" y="1008886"/>
                  </a:lnTo>
                  <a:lnTo>
                    <a:pt x="3434588" y="1008886"/>
                  </a:lnTo>
                  <a:lnTo>
                    <a:pt x="3479278" y="1002880"/>
                  </a:lnTo>
                  <a:lnTo>
                    <a:pt x="3519442" y="985929"/>
                  </a:lnTo>
                  <a:lnTo>
                    <a:pt x="3553475" y="959636"/>
                  </a:lnTo>
                  <a:lnTo>
                    <a:pt x="3579772" y="925605"/>
                  </a:lnTo>
                  <a:lnTo>
                    <a:pt x="3596727" y="885439"/>
                  </a:lnTo>
                  <a:lnTo>
                    <a:pt x="3602736" y="840740"/>
                  </a:lnTo>
                  <a:lnTo>
                    <a:pt x="3602736" y="168148"/>
                  </a:lnTo>
                  <a:lnTo>
                    <a:pt x="3596727" y="123448"/>
                  </a:lnTo>
                  <a:lnTo>
                    <a:pt x="3579772" y="83281"/>
                  </a:lnTo>
                  <a:lnTo>
                    <a:pt x="3553475" y="49250"/>
                  </a:lnTo>
                  <a:lnTo>
                    <a:pt x="3519442" y="22957"/>
                  </a:lnTo>
                  <a:lnTo>
                    <a:pt x="3479278" y="6006"/>
                  </a:lnTo>
                  <a:lnTo>
                    <a:pt x="3434588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8" name="object 24"/>
            <p:cNvSpPr>
              <a:spLocks/>
            </p:cNvSpPr>
            <p:nvPr/>
          </p:nvSpPr>
          <p:spPr bwMode="auto">
            <a:xfrm>
              <a:off x="106680" y="5733288"/>
              <a:ext cx="3602990" cy="1009015"/>
            </a:xfrm>
            <a:custGeom>
              <a:avLst/>
              <a:gdLst>
                <a:gd name="T0" fmla="*/ 0 w 3602990"/>
                <a:gd name="T1" fmla="*/ 168148 h 1009015"/>
                <a:gd name="T2" fmla="*/ 6006 w 3602990"/>
                <a:gd name="T3" fmla="*/ 123448 h 1009015"/>
                <a:gd name="T4" fmla="*/ 22957 w 3602990"/>
                <a:gd name="T5" fmla="*/ 83281 h 1009015"/>
                <a:gd name="T6" fmla="*/ 49250 w 3602990"/>
                <a:gd name="T7" fmla="*/ 49250 h 1009015"/>
                <a:gd name="T8" fmla="*/ 83281 w 3602990"/>
                <a:gd name="T9" fmla="*/ 22957 h 1009015"/>
                <a:gd name="T10" fmla="*/ 123448 w 3602990"/>
                <a:gd name="T11" fmla="*/ 6006 h 1009015"/>
                <a:gd name="T12" fmla="*/ 168148 w 3602990"/>
                <a:gd name="T13" fmla="*/ 0 h 1009015"/>
                <a:gd name="T14" fmla="*/ 3434588 w 3602990"/>
                <a:gd name="T15" fmla="*/ 0 h 1009015"/>
                <a:gd name="T16" fmla="*/ 3479278 w 3602990"/>
                <a:gd name="T17" fmla="*/ 6006 h 1009015"/>
                <a:gd name="T18" fmla="*/ 3519442 w 3602990"/>
                <a:gd name="T19" fmla="*/ 22957 h 1009015"/>
                <a:gd name="T20" fmla="*/ 3553475 w 3602990"/>
                <a:gd name="T21" fmla="*/ 49250 h 1009015"/>
                <a:gd name="T22" fmla="*/ 3579772 w 3602990"/>
                <a:gd name="T23" fmla="*/ 83281 h 1009015"/>
                <a:gd name="T24" fmla="*/ 3596727 w 3602990"/>
                <a:gd name="T25" fmla="*/ 123448 h 1009015"/>
                <a:gd name="T26" fmla="*/ 3602736 w 3602990"/>
                <a:gd name="T27" fmla="*/ 168148 h 1009015"/>
                <a:gd name="T28" fmla="*/ 3602736 w 3602990"/>
                <a:gd name="T29" fmla="*/ 840740 h 1009015"/>
                <a:gd name="T30" fmla="*/ 3596727 w 3602990"/>
                <a:gd name="T31" fmla="*/ 885439 h 1009015"/>
                <a:gd name="T32" fmla="*/ 3579772 w 3602990"/>
                <a:gd name="T33" fmla="*/ 925605 h 1009015"/>
                <a:gd name="T34" fmla="*/ 3553475 w 3602990"/>
                <a:gd name="T35" fmla="*/ 959636 h 1009015"/>
                <a:gd name="T36" fmla="*/ 3519442 w 3602990"/>
                <a:gd name="T37" fmla="*/ 985929 h 1009015"/>
                <a:gd name="T38" fmla="*/ 3479278 w 3602990"/>
                <a:gd name="T39" fmla="*/ 1002880 h 1009015"/>
                <a:gd name="T40" fmla="*/ 3434588 w 3602990"/>
                <a:gd name="T41" fmla="*/ 1008886 h 1009015"/>
                <a:gd name="T42" fmla="*/ 168148 w 3602990"/>
                <a:gd name="T43" fmla="*/ 1008886 h 1009015"/>
                <a:gd name="T44" fmla="*/ 123448 w 3602990"/>
                <a:gd name="T45" fmla="*/ 1002880 h 1009015"/>
                <a:gd name="T46" fmla="*/ 83281 w 3602990"/>
                <a:gd name="T47" fmla="*/ 985929 h 1009015"/>
                <a:gd name="T48" fmla="*/ 49250 w 3602990"/>
                <a:gd name="T49" fmla="*/ 959636 h 1009015"/>
                <a:gd name="T50" fmla="*/ 22957 w 3602990"/>
                <a:gd name="T51" fmla="*/ 925605 h 1009015"/>
                <a:gd name="T52" fmla="*/ 6006 w 3602990"/>
                <a:gd name="T53" fmla="*/ 885439 h 1009015"/>
                <a:gd name="T54" fmla="*/ 0 w 3602990"/>
                <a:gd name="T55" fmla="*/ 840740 h 1009015"/>
                <a:gd name="T56" fmla="*/ 0 w 3602990"/>
                <a:gd name="T57" fmla="*/ 168148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02990" h="1009015">
                  <a:moveTo>
                    <a:pt x="0" y="168148"/>
                  </a:moveTo>
                  <a:lnTo>
                    <a:pt x="6006" y="123448"/>
                  </a:lnTo>
                  <a:lnTo>
                    <a:pt x="22957" y="83281"/>
                  </a:lnTo>
                  <a:lnTo>
                    <a:pt x="49250" y="49250"/>
                  </a:lnTo>
                  <a:lnTo>
                    <a:pt x="83281" y="22957"/>
                  </a:lnTo>
                  <a:lnTo>
                    <a:pt x="123448" y="6006"/>
                  </a:lnTo>
                  <a:lnTo>
                    <a:pt x="168148" y="0"/>
                  </a:lnTo>
                  <a:lnTo>
                    <a:pt x="3434588" y="0"/>
                  </a:lnTo>
                  <a:lnTo>
                    <a:pt x="3479278" y="6006"/>
                  </a:lnTo>
                  <a:lnTo>
                    <a:pt x="3519442" y="22957"/>
                  </a:lnTo>
                  <a:lnTo>
                    <a:pt x="3553475" y="49250"/>
                  </a:lnTo>
                  <a:lnTo>
                    <a:pt x="3579772" y="83281"/>
                  </a:lnTo>
                  <a:lnTo>
                    <a:pt x="3596727" y="123448"/>
                  </a:lnTo>
                  <a:lnTo>
                    <a:pt x="3602736" y="168148"/>
                  </a:lnTo>
                  <a:lnTo>
                    <a:pt x="3602736" y="840740"/>
                  </a:lnTo>
                  <a:lnTo>
                    <a:pt x="3596727" y="885439"/>
                  </a:lnTo>
                  <a:lnTo>
                    <a:pt x="3579772" y="925605"/>
                  </a:lnTo>
                  <a:lnTo>
                    <a:pt x="3553475" y="959636"/>
                  </a:lnTo>
                  <a:lnTo>
                    <a:pt x="3519442" y="985929"/>
                  </a:lnTo>
                  <a:lnTo>
                    <a:pt x="3479278" y="1002880"/>
                  </a:lnTo>
                  <a:lnTo>
                    <a:pt x="3434588" y="1008886"/>
                  </a:lnTo>
                  <a:lnTo>
                    <a:pt x="168148" y="1008886"/>
                  </a:lnTo>
                  <a:lnTo>
                    <a:pt x="123448" y="1002880"/>
                  </a:lnTo>
                  <a:lnTo>
                    <a:pt x="83281" y="985929"/>
                  </a:lnTo>
                  <a:lnTo>
                    <a:pt x="49250" y="959636"/>
                  </a:lnTo>
                  <a:lnTo>
                    <a:pt x="22957" y="925605"/>
                  </a:lnTo>
                  <a:lnTo>
                    <a:pt x="6006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2113" y="5300663"/>
            <a:ext cx="3348037" cy="2714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170940" algn="l"/>
                <a:tab pos="2165350" algn="l"/>
                <a:tab pos="2832735" algn="l"/>
              </a:tabLst>
              <a:defRPr/>
            </a:pPr>
            <a:r>
              <a:rPr sz="16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Ж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!	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ас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к	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им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ее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т	п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2525" y="5548313"/>
            <a:ext cx="896938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-25" dirty="0">
                <a:solidFill>
                  <a:srgbClr val="C00000"/>
                </a:solidFill>
                <a:latin typeface="Times New Roman"/>
                <a:cs typeface="Times New Roman"/>
              </a:rPr>
              <a:t>ручкой</a:t>
            </a:r>
            <a:endParaRPr sz="1600" dirty="0">
              <a:latin typeface="Times New Roman"/>
              <a:cs typeface="Times New Roman"/>
            </a:endParaRPr>
          </a:p>
          <a:p>
            <a:pPr marL="56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375" name="object 27"/>
          <p:cNvSpPr txBox="1">
            <a:spLocks noChangeArrowheads="1"/>
          </p:cNvSpPr>
          <p:nvPr/>
        </p:nvSpPr>
        <p:spPr bwMode="auto">
          <a:xfrm>
            <a:off x="2270125" y="5572125"/>
            <a:ext cx="1222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493713" indent="-481013">
              <a:spcBef>
                <a:spcPts val="100"/>
              </a:spcBef>
              <a:tabLst>
                <a:tab pos="484188" algn="l"/>
              </a:tabLst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	текстом,  выделяя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object 28"/>
          <p:cNvSpPr txBox="1">
            <a:spLocks noChangeArrowheads="1"/>
          </p:cNvSpPr>
          <p:nvPr/>
        </p:nvSpPr>
        <p:spPr bwMode="auto">
          <a:xfrm>
            <a:off x="241300" y="5572125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работать  подчеркивая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необходимое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bject 3"/>
          <p:cNvSpPr>
            <a:spLocks noGrp="1"/>
          </p:cNvSpPr>
          <p:nvPr>
            <p:ph type="title"/>
          </p:nvPr>
        </p:nvSpPr>
        <p:spPr>
          <a:xfrm>
            <a:off x="1979613" y="334963"/>
            <a:ext cx="5291137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КИМ итогового собеседования</a:t>
            </a:r>
          </a:p>
        </p:txBody>
      </p:sp>
      <p:grpSp>
        <p:nvGrpSpPr>
          <p:cNvPr id="16388" name="object 4"/>
          <p:cNvGrpSpPr>
            <a:grpSpLocks/>
          </p:cNvGrpSpPr>
          <p:nvPr/>
        </p:nvGrpSpPr>
        <p:grpSpPr bwMode="auto">
          <a:xfrm>
            <a:off x="887413" y="1196975"/>
            <a:ext cx="2471737" cy="588963"/>
            <a:chOff x="886777" y="1197673"/>
            <a:chExt cx="2472690" cy="588645"/>
          </a:xfrm>
        </p:grpSpPr>
        <p:sp>
          <p:nvSpPr>
            <p:cNvPr id="16425" name="object 5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2353564 w 2447925"/>
                <a:gd name="T1" fmla="*/ 0 h 563880"/>
                <a:gd name="T2" fmla="*/ 93980 w 2447925"/>
                <a:gd name="T3" fmla="*/ 0 h 563880"/>
                <a:gd name="T4" fmla="*/ 57398 w 2447925"/>
                <a:gd name="T5" fmla="*/ 7379 h 563880"/>
                <a:gd name="T6" fmla="*/ 27525 w 2447925"/>
                <a:gd name="T7" fmla="*/ 27511 h 563880"/>
                <a:gd name="T8" fmla="*/ 7385 w 2447925"/>
                <a:gd name="T9" fmla="*/ 57382 h 563880"/>
                <a:gd name="T10" fmla="*/ 0 w 2447925"/>
                <a:gd name="T11" fmla="*/ 93980 h 563880"/>
                <a:gd name="T12" fmla="*/ 0 w 2447925"/>
                <a:gd name="T13" fmla="*/ 469900 h 563880"/>
                <a:gd name="T14" fmla="*/ 7385 w 2447925"/>
                <a:gd name="T15" fmla="*/ 506497 h 563880"/>
                <a:gd name="T16" fmla="*/ 27525 w 2447925"/>
                <a:gd name="T17" fmla="*/ 536368 h 563880"/>
                <a:gd name="T18" fmla="*/ 57398 w 2447925"/>
                <a:gd name="T19" fmla="*/ 556500 h 563880"/>
                <a:gd name="T20" fmla="*/ 93980 w 2447925"/>
                <a:gd name="T21" fmla="*/ 563880 h 563880"/>
                <a:gd name="T22" fmla="*/ 2353564 w 2447925"/>
                <a:gd name="T23" fmla="*/ 563880 h 563880"/>
                <a:gd name="T24" fmla="*/ 2390161 w 2447925"/>
                <a:gd name="T25" fmla="*/ 556500 h 563880"/>
                <a:gd name="T26" fmla="*/ 2420032 w 2447925"/>
                <a:gd name="T27" fmla="*/ 536368 h 563880"/>
                <a:gd name="T28" fmla="*/ 2440164 w 2447925"/>
                <a:gd name="T29" fmla="*/ 506497 h 563880"/>
                <a:gd name="T30" fmla="*/ 2447543 w 2447925"/>
                <a:gd name="T31" fmla="*/ 469900 h 563880"/>
                <a:gd name="T32" fmla="*/ 2447543 w 2447925"/>
                <a:gd name="T33" fmla="*/ 93980 h 563880"/>
                <a:gd name="T34" fmla="*/ 2440164 w 2447925"/>
                <a:gd name="T35" fmla="*/ 57382 h 563880"/>
                <a:gd name="T36" fmla="*/ 2420032 w 2447925"/>
                <a:gd name="T37" fmla="*/ 27511 h 563880"/>
                <a:gd name="T38" fmla="*/ 2390161 w 2447925"/>
                <a:gd name="T39" fmla="*/ 7379 h 563880"/>
                <a:gd name="T40" fmla="*/ 2353564 w 2447925"/>
                <a:gd name="T41" fmla="*/ 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2353564" y="0"/>
                  </a:moveTo>
                  <a:lnTo>
                    <a:pt x="93980" y="0"/>
                  </a:lnTo>
                  <a:lnTo>
                    <a:pt x="57398" y="7379"/>
                  </a:lnTo>
                  <a:lnTo>
                    <a:pt x="27525" y="27511"/>
                  </a:lnTo>
                  <a:lnTo>
                    <a:pt x="7385" y="57382"/>
                  </a:lnTo>
                  <a:lnTo>
                    <a:pt x="0" y="93980"/>
                  </a:lnTo>
                  <a:lnTo>
                    <a:pt x="0" y="469900"/>
                  </a:lnTo>
                  <a:lnTo>
                    <a:pt x="7385" y="506497"/>
                  </a:lnTo>
                  <a:lnTo>
                    <a:pt x="27525" y="536368"/>
                  </a:lnTo>
                  <a:lnTo>
                    <a:pt x="57398" y="556500"/>
                  </a:lnTo>
                  <a:lnTo>
                    <a:pt x="93980" y="563880"/>
                  </a:lnTo>
                  <a:lnTo>
                    <a:pt x="2353564" y="563880"/>
                  </a:lnTo>
                  <a:lnTo>
                    <a:pt x="2390161" y="556500"/>
                  </a:lnTo>
                  <a:lnTo>
                    <a:pt x="2420032" y="536368"/>
                  </a:lnTo>
                  <a:lnTo>
                    <a:pt x="2440164" y="506497"/>
                  </a:lnTo>
                  <a:lnTo>
                    <a:pt x="2447543" y="469900"/>
                  </a:lnTo>
                  <a:lnTo>
                    <a:pt x="2447543" y="93980"/>
                  </a:lnTo>
                  <a:lnTo>
                    <a:pt x="2440164" y="57382"/>
                  </a:lnTo>
                  <a:lnTo>
                    <a:pt x="2420032" y="27511"/>
                  </a:lnTo>
                  <a:lnTo>
                    <a:pt x="2390161" y="7379"/>
                  </a:lnTo>
                  <a:lnTo>
                    <a:pt x="235356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6" name="object 6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0 w 2447925"/>
                <a:gd name="T1" fmla="*/ 93980 h 563880"/>
                <a:gd name="T2" fmla="*/ 7385 w 2447925"/>
                <a:gd name="T3" fmla="*/ 57382 h 563880"/>
                <a:gd name="T4" fmla="*/ 27525 w 2447925"/>
                <a:gd name="T5" fmla="*/ 27511 h 563880"/>
                <a:gd name="T6" fmla="*/ 57398 w 2447925"/>
                <a:gd name="T7" fmla="*/ 7379 h 563880"/>
                <a:gd name="T8" fmla="*/ 93980 w 2447925"/>
                <a:gd name="T9" fmla="*/ 0 h 563880"/>
                <a:gd name="T10" fmla="*/ 2353564 w 2447925"/>
                <a:gd name="T11" fmla="*/ 0 h 563880"/>
                <a:gd name="T12" fmla="*/ 2390161 w 2447925"/>
                <a:gd name="T13" fmla="*/ 7379 h 563880"/>
                <a:gd name="T14" fmla="*/ 2420032 w 2447925"/>
                <a:gd name="T15" fmla="*/ 27511 h 563880"/>
                <a:gd name="T16" fmla="*/ 2440164 w 2447925"/>
                <a:gd name="T17" fmla="*/ 57382 h 563880"/>
                <a:gd name="T18" fmla="*/ 2447543 w 2447925"/>
                <a:gd name="T19" fmla="*/ 93980 h 563880"/>
                <a:gd name="T20" fmla="*/ 2447543 w 2447925"/>
                <a:gd name="T21" fmla="*/ 469900 h 563880"/>
                <a:gd name="T22" fmla="*/ 2440164 w 2447925"/>
                <a:gd name="T23" fmla="*/ 506497 h 563880"/>
                <a:gd name="T24" fmla="*/ 2420032 w 2447925"/>
                <a:gd name="T25" fmla="*/ 536368 h 563880"/>
                <a:gd name="T26" fmla="*/ 2390161 w 2447925"/>
                <a:gd name="T27" fmla="*/ 556500 h 563880"/>
                <a:gd name="T28" fmla="*/ 2353564 w 2447925"/>
                <a:gd name="T29" fmla="*/ 563880 h 563880"/>
                <a:gd name="T30" fmla="*/ 93980 w 2447925"/>
                <a:gd name="T31" fmla="*/ 563880 h 563880"/>
                <a:gd name="T32" fmla="*/ 57398 w 2447925"/>
                <a:gd name="T33" fmla="*/ 556500 h 563880"/>
                <a:gd name="T34" fmla="*/ 27525 w 2447925"/>
                <a:gd name="T35" fmla="*/ 536368 h 563880"/>
                <a:gd name="T36" fmla="*/ 7385 w 2447925"/>
                <a:gd name="T37" fmla="*/ 506497 h 563880"/>
                <a:gd name="T38" fmla="*/ 0 w 2447925"/>
                <a:gd name="T39" fmla="*/ 469900 h 563880"/>
                <a:gd name="T40" fmla="*/ 0 w 2447925"/>
                <a:gd name="T41" fmla="*/ 9398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0" y="93980"/>
                  </a:moveTo>
                  <a:lnTo>
                    <a:pt x="7385" y="57382"/>
                  </a:lnTo>
                  <a:lnTo>
                    <a:pt x="27525" y="27511"/>
                  </a:lnTo>
                  <a:lnTo>
                    <a:pt x="57398" y="7379"/>
                  </a:lnTo>
                  <a:lnTo>
                    <a:pt x="93980" y="0"/>
                  </a:lnTo>
                  <a:lnTo>
                    <a:pt x="2353564" y="0"/>
                  </a:lnTo>
                  <a:lnTo>
                    <a:pt x="2390161" y="7379"/>
                  </a:lnTo>
                  <a:lnTo>
                    <a:pt x="2420032" y="27511"/>
                  </a:lnTo>
                  <a:lnTo>
                    <a:pt x="2440164" y="57382"/>
                  </a:lnTo>
                  <a:lnTo>
                    <a:pt x="2447543" y="93980"/>
                  </a:lnTo>
                  <a:lnTo>
                    <a:pt x="2447543" y="469900"/>
                  </a:lnTo>
                  <a:lnTo>
                    <a:pt x="2440164" y="506497"/>
                  </a:lnTo>
                  <a:lnTo>
                    <a:pt x="2420032" y="536368"/>
                  </a:lnTo>
                  <a:lnTo>
                    <a:pt x="2390161" y="556500"/>
                  </a:lnTo>
                  <a:lnTo>
                    <a:pt x="2353564" y="563880"/>
                  </a:lnTo>
                  <a:lnTo>
                    <a:pt x="93980" y="563880"/>
                  </a:lnTo>
                  <a:lnTo>
                    <a:pt x="57398" y="556500"/>
                  </a:lnTo>
                  <a:lnTo>
                    <a:pt x="27525" y="536368"/>
                  </a:lnTo>
                  <a:lnTo>
                    <a:pt x="7385" y="506497"/>
                  </a:lnTo>
                  <a:lnTo>
                    <a:pt x="0" y="469900"/>
                  </a:lnTo>
                  <a:lnTo>
                    <a:pt x="0" y="9398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1238" y="1195388"/>
            <a:ext cx="22256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Монолог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Times New Roman"/>
                <a:cs typeface="Times New Roman"/>
              </a:rPr>
              <a:t>(по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выбору </a:t>
            </a:r>
            <a:r>
              <a:rPr spc="-15" dirty="0">
                <a:latin typeface="Times New Roman"/>
                <a:cs typeface="Times New Roman"/>
              </a:rPr>
              <a:t>участника)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450" y="1222375"/>
            <a:ext cx="581025" cy="552450"/>
          </a:xfrm>
          <a:prstGeom prst="rect">
            <a:avLst/>
          </a:prstGeom>
          <a:solidFill>
            <a:srgbClr val="FFFF00"/>
          </a:solidFill>
          <a:ln w="24384">
            <a:solidFill>
              <a:srgbClr val="385D89"/>
            </a:solidFill>
          </a:ln>
        </p:spPr>
        <p:txBody>
          <a:bodyPr lIns="0" tIns="122555" rIns="0" bIns="0">
            <a:spAutoFit/>
          </a:bodyPr>
          <a:lstStyle/>
          <a:p>
            <a:pPr marL="11430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pc="5" dirty="0">
                <a:latin typeface="Calibri"/>
                <a:cs typeface="Calibri"/>
              </a:rPr>
              <a:t>№3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391" name="object 9"/>
          <p:cNvGrpSpPr>
            <a:grpSpLocks/>
          </p:cNvGrpSpPr>
          <p:nvPr/>
        </p:nvGrpSpPr>
        <p:grpSpPr bwMode="auto">
          <a:xfrm>
            <a:off x="4552950" y="1185863"/>
            <a:ext cx="4206875" cy="601662"/>
            <a:chOff x="4553521" y="1185481"/>
            <a:chExt cx="4206875" cy="601345"/>
          </a:xfrm>
        </p:grpSpPr>
        <p:sp>
          <p:nvSpPr>
            <p:cNvPr id="16423" name="object 10"/>
            <p:cNvSpPr>
              <a:spLocks/>
            </p:cNvSpPr>
            <p:nvPr/>
          </p:nvSpPr>
          <p:spPr bwMode="auto">
            <a:xfrm>
              <a:off x="4565904" y="1197864"/>
              <a:ext cx="4182110" cy="576580"/>
            </a:xfrm>
            <a:custGeom>
              <a:avLst/>
              <a:gdLst>
                <a:gd name="T0" fmla="*/ 4085845 w 4182109"/>
                <a:gd name="T1" fmla="*/ 0 h 576580"/>
                <a:gd name="T2" fmla="*/ 96012 w 4182109"/>
                <a:gd name="T3" fmla="*/ 0 h 576580"/>
                <a:gd name="T4" fmla="*/ 58614 w 4182109"/>
                <a:gd name="T5" fmla="*/ 7536 h 576580"/>
                <a:gd name="T6" fmla="*/ 28098 w 4182109"/>
                <a:gd name="T7" fmla="*/ 28098 h 576580"/>
                <a:gd name="T8" fmla="*/ 7536 w 4182109"/>
                <a:gd name="T9" fmla="*/ 58614 h 576580"/>
                <a:gd name="T10" fmla="*/ 0 w 4182109"/>
                <a:gd name="T11" fmla="*/ 96012 h 576580"/>
                <a:gd name="T12" fmla="*/ 0 w 4182109"/>
                <a:gd name="T13" fmla="*/ 480060 h 576580"/>
                <a:gd name="T14" fmla="*/ 7536 w 4182109"/>
                <a:gd name="T15" fmla="*/ 517457 h 576580"/>
                <a:gd name="T16" fmla="*/ 28098 w 4182109"/>
                <a:gd name="T17" fmla="*/ 547973 h 576580"/>
                <a:gd name="T18" fmla="*/ 58614 w 4182109"/>
                <a:gd name="T19" fmla="*/ 568535 h 576580"/>
                <a:gd name="T20" fmla="*/ 96012 w 4182109"/>
                <a:gd name="T21" fmla="*/ 576072 h 576580"/>
                <a:gd name="T22" fmla="*/ 4085845 w 4182109"/>
                <a:gd name="T23" fmla="*/ 576072 h 576580"/>
                <a:gd name="T24" fmla="*/ 4123242 w 4182109"/>
                <a:gd name="T25" fmla="*/ 568535 h 576580"/>
                <a:gd name="T26" fmla="*/ 4153758 w 4182109"/>
                <a:gd name="T27" fmla="*/ 547973 h 576580"/>
                <a:gd name="T28" fmla="*/ 4174320 w 4182109"/>
                <a:gd name="T29" fmla="*/ 517457 h 576580"/>
                <a:gd name="T30" fmla="*/ 4181856 w 4182109"/>
                <a:gd name="T31" fmla="*/ 480060 h 576580"/>
                <a:gd name="T32" fmla="*/ 4181856 w 4182109"/>
                <a:gd name="T33" fmla="*/ 96012 h 576580"/>
                <a:gd name="T34" fmla="*/ 4174320 w 4182109"/>
                <a:gd name="T35" fmla="*/ 58614 h 576580"/>
                <a:gd name="T36" fmla="*/ 4153758 w 4182109"/>
                <a:gd name="T37" fmla="*/ 28098 h 576580"/>
                <a:gd name="T38" fmla="*/ 4123242 w 4182109"/>
                <a:gd name="T39" fmla="*/ 7536 h 576580"/>
                <a:gd name="T40" fmla="*/ 4085845 w 4182109"/>
                <a:gd name="T41" fmla="*/ 0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4085844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4085844" y="576072"/>
                  </a:lnTo>
                  <a:lnTo>
                    <a:pt x="4123241" y="568535"/>
                  </a:lnTo>
                  <a:lnTo>
                    <a:pt x="4153757" y="547973"/>
                  </a:lnTo>
                  <a:lnTo>
                    <a:pt x="4174319" y="517457"/>
                  </a:lnTo>
                  <a:lnTo>
                    <a:pt x="4181855" y="480060"/>
                  </a:lnTo>
                  <a:lnTo>
                    <a:pt x="4181855" y="96012"/>
                  </a:lnTo>
                  <a:lnTo>
                    <a:pt x="4174319" y="58614"/>
                  </a:lnTo>
                  <a:lnTo>
                    <a:pt x="4153757" y="28098"/>
                  </a:lnTo>
                  <a:lnTo>
                    <a:pt x="4123241" y="7536"/>
                  </a:lnTo>
                  <a:lnTo>
                    <a:pt x="408584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4" name="object 11"/>
            <p:cNvSpPr>
              <a:spLocks/>
            </p:cNvSpPr>
            <p:nvPr/>
          </p:nvSpPr>
          <p:spPr bwMode="auto">
            <a:xfrm>
              <a:off x="4565904" y="1197864"/>
              <a:ext cx="4182110" cy="576580"/>
            </a:xfrm>
            <a:custGeom>
              <a:avLst/>
              <a:gdLst>
                <a:gd name="T0" fmla="*/ 0 w 4182109"/>
                <a:gd name="T1" fmla="*/ 96012 h 576580"/>
                <a:gd name="T2" fmla="*/ 7536 w 4182109"/>
                <a:gd name="T3" fmla="*/ 58614 h 576580"/>
                <a:gd name="T4" fmla="*/ 28098 w 4182109"/>
                <a:gd name="T5" fmla="*/ 28098 h 576580"/>
                <a:gd name="T6" fmla="*/ 58614 w 4182109"/>
                <a:gd name="T7" fmla="*/ 7536 h 576580"/>
                <a:gd name="T8" fmla="*/ 96012 w 4182109"/>
                <a:gd name="T9" fmla="*/ 0 h 576580"/>
                <a:gd name="T10" fmla="*/ 4085845 w 4182109"/>
                <a:gd name="T11" fmla="*/ 0 h 576580"/>
                <a:gd name="T12" fmla="*/ 4123242 w 4182109"/>
                <a:gd name="T13" fmla="*/ 7536 h 576580"/>
                <a:gd name="T14" fmla="*/ 4153758 w 4182109"/>
                <a:gd name="T15" fmla="*/ 28098 h 576580"/>
                <a:gd name="T16" fmla="*/ 4174320 w 4182109"/>
                <a:gd name="T17" fmla="*/ 58614 h 576580"/>
                <a:gd name="T18" fmla="*/ 4181856 w 4182109"/>
                <a:gd name="T19" fmla="*/ 96012 h 576580"/>
                <a:gd name="T20" fmla="*/ 4181856 w 4182109"/>
                <a:gd name="T21" fmla="*/ 480060 h 576580"/>
                <a:gd name="T22" fmla="*/ 4174320 w 4182109"/>
                <a:gd name="T23" fmla="*/ 517457 h 576580"/>
                <a:gd name="T24" fmla="*/ 4153758 w 4182109"/>
                <a:gd name="T25" fmla="*/ 547973 h 576580"/>
                <a:gd name="T26" fmla="*/ 4123242 w 4182109"/>
                <a:gd name="T27" fmla="*/ 568535 h 576580"/>
                <a:gd name="T28" fmla="*/ 4085845 w 4182109"/>
                <a:gd name="T29" fmla="*/ 576072 h 576580"/>
                <a:gd name="T30" fmla="*/ 96012 w 4182109"/>
                <a:gd name="T31" fmla="*/ 576072 h 576580"/>
                <a:gd name="T32" fmla="*/ 58614 w 4182109"/>
                <a:gd name="T33" fmla="*/ 568535 h 576580"/>
                <a:gd name="T34" fmla="*/ 28098 w 4182109"/>
                <a:gd name="T35" fmla="*/ 547973 h 576580"/>
                <a:gd name="T36" fmla="*/ 7536 w 4182109"/>
                <a:gd name="T37" fmla="*/ 517457 h 576580"/>
                <a:gd name="T38" fmla="*/ 0 w 4182109"/>
                <a:gd name="T39" fmla="*/ 480060 h 576580"/>
                <a:gd name="T40" fmla="*/ 0 w 4182109"/>
                <a:gd name="T41" fmla="*/ 96012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085844" y="0"/>
                  </a:lnTo>
                  <a:lnTo>
                    <a:pt x="4123241" y="7536"/>
                  </a:lnTo>
                  <a:lnTo>
                    <a:pt x="4153757" y="28098"/>
                  </a:lnTo>
                  <a:lnTo>
                    <a:pt x="4174319" y="58614"/>
                  </a:lnTo>
                  <a:lnTo>
                    <a:pt x="4181855" y="96012"/>
                  </a:lnTo>
                  <a:lnTo>
                    <a:pt x="4181855" y="480060"/>
                  </a:lnTo>
                  <a:lnTo>
                    <a:pt x="4174319" y="517457"/>
                  </a:lnTo>
                  <a:lnTo>
                    <a:pt x="4153757" y="547973"/>
                  </a:lnTo>
                  <a:lnTo>
                    <a:pt x="4123241" y="568535"/>
                  </a:lnTo>
                  <a:lnTo>
                    <a:pt x="4085844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57763" y="1341438"/>
            <a:ext cx="3405187" cy="2714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dirty="0">
                <a:latin typeface="Times New Roman"/>
                <a:cs typeface="Times New Roman"/>
              </a:rPr>
              <a:t>Диалог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экзаменатором-собеседником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393" name="object 13"/>
          <p:cNvSpPr>
            <a:spLocks/>
          </p:cNvSpPr>
          <p:nvPr/>
        </p:nvSpPr>
        <p:spPr bwMode="auto">
          <a:xfrm>
            <a:off x="3916363" y="1209675"/>
            <a:ext cx="582612" cy="563563"/>
          </a:xfrm>
          <a:custGeom>
            <a:avLst/>
            <a:gdLst>
              <a:gd name="T0" fmla="*/ 582485 w 582295"/>
              <a:gd name="T1" fmla="*/ 0 h 563880"/>
              <a:gd name="T2" fmla="*/ 0 w 582295"/>
              <a:gd name="T3" fmla="*/ 0 h 563880"/>
              <a:gd name="T4" fmla="*/ 0 w 582295"/>
              <a:gd name="T5" fmla="*/ 563562 h 563880"/>
              <a:gd name="T6" fmla="*/ 582485 w 582295"/>
              <a:gd name="T7" fmla="*/ 563562 h 563880"/>
              <a:gd name="T8" fmla="*/ 582485 w 582295"/>
              <a:gd name="T9" fmla="*/ 0 h 563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2295" h="563880">
                <a:moveTo>
                  <a:pt x="582168" y="0"/>
                </a:moveTo>
                <a:lnTo>
                  <a:pt x="0" y="0"/>
                </a:lnTo>
                <a:lnTo>
                  <a:pt x="0" y="563879"/>
                </a:lnTo>
                <a:lnTo>
                  <a:pt x="582168" y="563879"/>
                </a:lnTo>
                <a:lnTo>
                  <a:pt x="58216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4" name="object 14"/>
          <p:cNvSpPr txBox="1">
            <a:spLocks noChangeArrowheads="1"/>
          </p:cNvSpPr>
          <p:nvPr/>
        </p:nvSpPr>
        <p:spPr bwMode="auto">
          <a:xfrm>
            <a:off x="3916363" y="1209675"/>
            <a:ext cx="582612" cy="563563"/>
          </a:xfrm>
          <a:prstGeom prst="rect">
            <a:avLst/>
          </a:prstGeom>
          <a:noFill/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128905" rIns="0" bIns="0">
            <a:spAutoFit/>
          </a:bodyPr>
          <a:lstStyle/>
          <a:p>
            <a:pPr marL="114300">
              <a:spcBef>
                <a:spcPts val="1013"/>
              </a:spcBef>
            </a:pPr>
            <a:r>
              <a:rPr lang="ru-RU" altLang="ru-RU">
                <a:cs typeface="Calibri" pitchFamily="34" charset="0"/>
              </a:rPr>
              <a:t>№4</a:t>
            </a:r>
          </a:p>
        </p:txBody>
      </p:sp>
      <p:grpSp>
        <p:nvGrpSpPr>
          <p:cNvPr id="16395" name="object 15"/>
          <p:cNvGrpSpPr>
            <a:grpSpLocks/>
          </p:cNvGrpSpPr>
          <p:nvPr/>
        </p:nvGrpSpPr>
        <p:grpSpPr bwMode="auto">
          <a:xfrm>
            <a:off x="171450" y="1947863"/>
            <a:ext cx="3236913" cy="1484312"/>
            <a:chOff x="170687" y="1947672"/>
            <a:chExt cx="3237230" cy="1484630"/>
          </a:xfrm>
        </p:grpSpPr>
        <p:pic>
          <p:nvPicPr>
            <p:cNvPr id="16421" name="object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150" y="2032976"/>
              <a:ext cx="2847300" cy="125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2" name="object 17"/>
            <p:cNvSpPr>
              <a:spLocks/>
            </p:cNvSpPr>
            <p:nvPr/>
          </p:nvSpPr>
          <p:spPr bwMode="auto">
            <a:xfrm>
              <a:off x="175259" y="1952244"/>
              <a:ext cx="3228340" cy="1475740"/>
            </a:xfrm>
            <a:custGeom>
              <a:avLst/>
              <a:gdLst>
                <a:gd name="T0" fmla="*/ 0 w 3228340"/>
                <a:gd name="T1" fmla="*/ 1475232 h 1475739"/>
                <a:gd name="T2" fmla="*/ 3227831 w 3228340"/>
                <a:gd name="T3" fmla="*/ 1475232 h 1475739"/>
                <a:gd name="T4" fmla="*/ 3227831 w 3228340"/>
                <a:gd name="T5" fmla="*/ 0 h 1475739"/>
                <a:gd name="T6" fmla="*/ 0 w 3228340"/>
                <a:gd name="T7" fmla="*/ 0 h 1475739"/>
                <a:gd name="T8" fmla="*/ 0 w 3228340"/>
                <a:gd name="T9" fmla="*/ 1475232 h 1475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8340" h="1475739">
                  <a:moveTo>
                    <a:pt x="0" y="1475231"/>
                  </a:moveTo>
                  <a:lnTo>
                    <a:pt x="3227831" y="1475231"/>
                  </a:lnTo>
                  <a:lnTo>
                    <a:pt x="3227831" y="0"/>
                  </a:lnTo>
                  <a:lnTo>
                    <a:pt x="0" y="0"/>
                  </a:lnTo>
                  <a:lnTo>
                    <a:pt x="0" y="1475231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6" name="object 18"/>
          <p:cNvGrpSpPr>
            <a:grpSpLocks/>
          </p:cNvGrpSpPr>
          <p:nvPr/>
        </p:nvGrpSpPr>
        <p:grpSpPr bwMode="auto">
          <a:xfrm>
            <a:off x="171450" y="3776663"/>
            <a:ext cx="2184400" cy="2733675"/>
            <a:chOff x="170687" y="3776471"/>
            <a:chExt cx="2185670" cy="2734310"/>
          </a:xfrm>
        </p:grpSpPr>
        <p:pic>
          <p:nvPicPr>
            <p:cNvPr id="16419" name="object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831" y="3785615"/>
              <a:ext cx="2160376" cy="2715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0" name="object 20"/>
            <p:cNvSpPr>
              <a:spLocks/>
            </p:cNvSpPr>
            <p:nvPr/>
          </p:nvSpPr>
          <p:spPr bwMode="auto">
            <a:xfrm>
              <a:off x="175259" y="3781043"/>
              <a:ext cx="2176780" cy="2725420"/>
            </a:xfrm>
            <a:custGeom>
              <a:avLst/>
              <a:gdLst>
                <a:gd name="T0" fmla="*/ 0 w 2176780"/>
                <a:gd name="T1" fmla="*/ 2724911 h 2725420"/>
                <a:gd name="T2" fmla="*/ 2176272 w 2176780"/>
                <a:gd name="T3" fmla="*/ 2724911 h 2725420"/>
                <a:gd name="T4" fmla="*/ 2176272 w 2176780"/>
                <a:gd name="T5" fmla="*/ 0 h 2725420"/>
                <a:gd name="T6" fmla="*/ 0 w 2176780"/>
                <a:gd name="T7" fmla="*/ 0 h 2725420"/>
                <a:gd name="T8" fmla="*/ 0 w 2176780"/>
                <a:gd name="T9" fmla="*/ 2724911 h 2725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6780" h="2725420">
                  <a:moveTo>
                    <a:pt x="0" y="2724911"/>
                  </a:moveTo>
                  <a:lnTo>
                    <a:pt x="2176272" y="2724911"/>
                  </a:lnTo>
                  <a:lnTo>
                    <a:pt x="2176272" y="0"/>
                  </a:lnTo>
                  <a:lnTo>
                    <a:pt x="0" y="0"/>
                  </a:lnTo>
                  <a:lnTo>
                    <a:pt x="0" y="2724911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7" name="object 21"/>
          <p:cNvGrpSpPr>
            <a:grpSpLocks/>
          </p:cNvGrpSpPr>
          <p:nvPr/>
        </p:nvGrpSpPr>
        <p:grpSpPr bwMode="auto">
          <a:xfrm>
            <a:off x="2474913" y="3943350"/>
            <a:ext cx="2100262" cy="1006475"/>
            <a:chOff x="2474976" y="3944111"/>
            <a:chExt cx="2100580" cy="1005840"/>
          </a:xfrm>
        </p:grpSpPr>
        <p:pic>
          <p:nvPicPr>
            <p:cNvPr id="16417" name="object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0447" y="3965916"/>
              <a:ext cx="2075456" cy="97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8" name="object 23"/>
            <p:cNvSpPr>
              <a:spLocks/>
            </p:cNvSpPr>
            <p:nvPr/>
          </p:nvSpPr>
          <p:spPr bwMode="auto">
            <a:xfrm>
              <a:off x="2479548" y="3948683"/>
              <a:ext cx="2091055" cy="996950"/>
            </a:xfrm>
            <a:custGeom>
              <a:avLst/>
              <a:gdLst>
                <a:gd name="T0" fmla="*/ 0 w 2091054"/>
                <a:gd name="T1" fmla="*/ 996695 h 996950"/>
                <a:gd name="T2" fmla="*/ 2090928 w 2091054"/>
                <a:gd name="T3" fmla="*/ 996695 h 996950"/>
                <a:gd name="T4" fmla="*/ 2090928 w 2091054"/>
                <a:gd name="T5" fmla="*/ 0 h 996950"/>
                <a:gd name="T6" fmla="*/ 0 w 2091054"/>
                <a:gd name="T7" fmla="*/ 0 h 996950"/>
                <a:gd name="T8" fmla="*/ 0 w 2091054"/>
                <a:gd name="T9" fmla="*/ 996695 h 996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1054" h="996950">
                  <a:moveTo>
                    <a:pt x="0" y="996695"/>
                  </a:moveTo>
                  <a:lnTo>
                    <a:pt x="2090927" y="996695"/>
                  </a:lnTo>
                  <a:lnTo>
                    <a:pt x="2090927" y="0"/>
                  </a:lnTo>
                  <a:lnTo>
                    <a:pt x="0" y="0"/>
                  </a:lnTo>
                  <a:lnTo>
                    <a:pt x="0" y="996695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8" name="object 24"/>
          <p:cNvGrpSpPr>
            <a:grpSpLocks/>
          </p:cNvGrpSpPr>
          <p:nvPr/>
        </p:nvGrpSpPr>
        <p:grpSpPr bwMode="auto">
          <a:xfrm>
            <a:off x="2474913" y="5434013"/>
            <a:ext cx="2100262" cy="1076325"/>
            <a:chOff x="2474976" y="5434584"/>
            <a:chExt cx="2100580" cy="1076325"/>
          </a:xfrm>
        </p:grpSpPr>
        <p:pic>
          <p:nvPicPr>
            <p:cNvPr id="16415" name="object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90605" y="5443728"/>
              <a:ext cx="2075298" cy="105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6" name="object 26"/>
            <p:cNvSpPr>
              <a:spLocks/>
            </p:cNvSpPr>
            <p:nvPr/>
          </p:nvSpPr>
          <p:spPr bwMode="auto">
            <a:xfrm>
              <a:off x="2479548" y="5439156"/>
              <a:ext cx="2091055" cy="1066800"/>
            </a:xfrm>
            <a:custGeom>
              <a:avLst/>
              <a:gdLst>
                <a:gd name="T0" fmla="*/ 0 w 2091054"/>
                <a:gd name="T1" fmla="*/ 1066800 h 1066800"/>
                <a:gd name="T2" fmla="*/ 2090928 w 2091054"/>
                <a:gd name="T3" fmla="*/ 1066800 h 1066800"/>
                <a:gd name="T4" fmla="*/ 2090928 w 2091054"/>
                <a:gd name="T5" fmla="*/ 0 h 1066800"/>
                <a:gd name="T6" fmla="*/ 0 w 2091054"/>
                <a:gd name="T7" fmla="*/ 0 h 1066800"/>
                <a:gd name="T8" fmla="*/ 0 w 2091054"/>
                <a:gd name="T9" fmla="*/ 1066800 h 1066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1054" h="1066800">
                  <a:moveTo>
                    <a:pt x="0" y="1066800"/>
                  </a:moveTo>
                  <a:lnTo>
                    <a:pt x="2090927" y="1066800"/>
                  </a:lnTo>
                  <a:lnTo>
                    <a:pt x="209092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9" name="object 27"/>
          <p:cNvGrpSpPr>
            <a:grpSpLocks/>
          </p:cNvGrpSpPr>
          <p:nvPr/>
        </p:nvGrpSpPr>
        <p:grpSpPr bwMode="auto">
          <a:xfrm>
            <a:off x="5227638" y="3776663"/>
            <a:ext cx="3316287" cy="1033462"/>
            <a:chOff x="5227320" y="3776471"/>
            <a:chExt cx="3316604" cy="1033780"/>
          </a:xfrm>
        </p:grpSpPr>
        <p:sp>
          <p:nvSpPr>
            <p:cNvPr id="16413" name="object 28"/>
            <p:cNvSpPr>
              <a:spLocks/>
            </p:cNvSpPr>
            <p:nvPr/>
          </p:nvSpPr>
          <p:spPr bwMode="auto">
            <a:xfrm>
              <a:off x="5239512" y="3788663"/>
              <a:ext cx="3291840" cy="1009015"/>
            </a:xfrm>
            <a:custGeom>
              <a:avLst/>
              <a:gdLst>
                <a:gd name="T0" fmla="*/ 3123691 w 3291840"/>
                <a:gd name="T1" fmla="*/ 0 h 1009014"/>
                <a:gd name="T2" fmla="*/ 168148 w 3291840"/>
                <a:gd name="T3" fmla="*/ 0 h 1009014"/>
                <a:gd name="T4" fmla="*/ 123457 w 3291840"/>
                <a:gd name="T5" fmla="*/ 6008 h 1009014"/>
                <a:gd name="T6" fmla="*/ 83293 w 3291840"/>
                <a:gd name="T7" fmla="*/ 22963 h 1009014"/>
                <a:gd name="T8" fmla="*/ 49260 w 3291840"/>
                <a:gd name="T9" fmla="*/ 49260 h 1009014"/>
                <a:gd name="T10" fmla="*/ 22963 w 3291840"/>
                <a:gd name="T11" fmla="*/ 83293 h 1009014"/>
                <a:gd name="T12" fmla="*/ 6008 w 3291840"/>
                <a:gd name="T13" fmla="*/ 123457 h 1009014"/>
                <a:gd name="T14" fmla="*/ 0 w 3291840"/>
                <a:gd name="T15" fmla="*/ 168148 h 1009014"/>
                <a:gd name="T16" fmla="*/ 0 w 3291840"/>
                <a:gd name="T17" fmla="*/ 840741 h 1009014"/>
                <a:gd name="T18" fmla="*/ 6008 w 3291840"/>
                <a:gd name="T19" fmla="*/ 885431 h 1009014"/>
                <a:gd name="T20" fmla="*/ 22963 w 3291840"/>
                <a:gd name="T21" fmla="*/ 925595 h 1009014"/>
                <a:gd name="T22" fmla="*/ 49260 w 3291840"/>
                <a:gd name="T23" fmla="*/ 959628 h 1009014"/>
                <a:gd name="T24" fmla="*/ 83293 w 3291840"/>
                <a:gd name="T25" fmla="*/ 985925 h 1009014"/>
                <a:gd name="T26" fmla="*/ 123457 w 3291840"/>
                <a:gd name="T27" fmla="*/ 1002880 h 1009014"/>
                <a:gd name="T28" fmla="*/ 168148 w 3291840"/>
                <a:gd name="T29" fmla="*/ 1008889 h 1009014"/>
                <a:gd name="T30" fmla="*/ 3123691 w 3291840"/>
                <a:gd name="T31" fmla="*/ 1008889 h 1009014"/>
                <a:gd name="T32" fmla="*/ 3168382 w 3291840"/>
                <a:gd name="T33" fmla="*/ 1002880 h 1009014"/>
                <a:gd name="T34" fmla="*/ 3208546 w 3291840"/>
                <a:gd name="T35" fmla="*/ 985925 h 1009014"/>
                <a:gd name="T36" fmla="*/ 3242579 w 3291840"/>
                <a:gd name="T37" fmla="*/ 959628 h 1009014"/>
                <a:gd name="T38" fmla="*/ 3268876 w 3291840"/>
                <a:gd name="T39" fmla="*/ 925595 h 1009014"/>
                <a:gd name="T40" fmla="*/ 3285831 w 3291840"/>
                <a:gd name="T41" fmla="*/ 885431 h 1009014"/>
                <a:gd name="T42" fmla="*/ 3291840 w 3291840"/>
                <a:gd name="T43" fmla="*/ 840741 h 1009014"/>
                <a:gd name="T44" fmla="*/ 3291840 w 3291840"/>
                <a:gd name="T45" fmla="*/ 168148 h 1009014"/>
                <a:gd name="T46" fmla="*/ 3285831 w 3291840"/>
                <a:gd name="T47" fmla="*/ 123457 h 1009014"/>
                <a:gd name="T48" fmla="*/ 3268876 w 3291840"/>
                <a:gd name="T49" fmla="*/ 83293 h 1009014"/>
                <a:gd name="T50" fmla="*/ 3242579 w 3291840"/>
                <a:gd name="T51" fmla="*/ 49260 h 1009014"/>
                <a:gd name="T52" fmla="*/ 3208546 w 3291840"/>
                <a:gd name="T53" fmla="*/ 22963 h 1009014"/>
                <a:gd name="T54" fmla="*/ 3168382 w 3291840"/>
                <a:gd name="T55" fmla="*/ 6008 h 1009014"/>
                <a:gd name="T56" fmla="*/ 3123691 w 3291840"/>
                <a:gd name="T57" fmla="*/ 0 h 10090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91840" h="1009014">
                  <a:moveTo>
                    <a:pt x="3123691" y="0"/>
                  </a:moveTo>
                  <a:lnTo>
                    <a:pt x="168148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0"/>
                  </a:lnTo>
                  <a:lnTo>
                    <a:pt x="22963" y="925594"/>
                  </a:lnTo>
                  <a:lnTo>
                    <a:pt x="49260" y="959627"/>
                  </a:lnTo>
                  <a:lnTo>
                    <a:pt x="83293" y="985924"/>
                  </a:lnTo>
                  <a:lnTo>
                    <a:pt x="123457" y="1002879"/>
                  </a:lnTo>
                  <a:lnTo>
                    <a:pt x="168148" y="1008888"/>
                  </a:lnTo>
                  <a:lnTo>
                    <a:pt x="3123691" y="1008888"/>
                  </a:lnTo>
                  <a:lnTo>
                    <a:pt x="3168382" y="1002879"/>
                  </a:lnTo>
                  <a:lnTo>
                    <a:pt x="3208546" y="985924"/>
                  </a:lnTo>
                  <a:lnTo>
                    <a:pt x="3242579" y="959627"/>
                  </a:lnTo>
                  <a:lnTo>
                    <a:pt x="3268876" y="925594"/>
                  </a:lnTo>
                  <a:lnTo>
                    <a:pt x="3285831" y="885430"/>
                  </a:lnTo>
                  <a:lnTo>
                    <a:pt x="3291840" y="840740"/>
                  </a:lnTo>
                  <a:lnTo>
                    <a:pt x="3291840" y="168148"/>
                  </a:lnTo>
                  <a:lnTo>
                    <a:pt x="3285831" y="123457"/>
                  </a:lnTo>
                  <a:lnTo>
                    <a:pt x="3268876" y="83293"/>
                  </a:lnTo>
                  <a:lnTo>
                    <a:pt x="3242579" y="49260"/>
                  </a:lnTo>
                  <a:lnTo>
                    <a:pt x="3208546" y="22963"/>
                  </a:lnTo>
                  <a:lnTo>
                    <a:pt x="3168382" y="6008"/>
                  </a:lnTo>
                  <a:lnTo>
                    <a:pt x="3123691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4" name="object 29"/>
            <p:cNvSpPr>
              <a:spLocks/>
            </p:cNvSpPr>
            <p:nvPr/>
          </p:nvSpPr>
          <p:spPr bwMode="auto">
            <a:xfrm>
              <a:off x="5239512" y="3788663"/>
              <a:ext cx="3291840" cy="1009015"/>
            </a:xfrm>
            <a:custGeom>
              <a:avLst/>
              <a:gdLst>
                <a:gd name="T0" fmla="*/ 0 w 3291840"/>
                <a:gd name="T1" fmla="*/ 168148 h 1009014"/>
                <a:gd name="T2" fmla="*/ 6008 w 3291840"/>
                <a:gd name="T3" fmla="*/ 123457 h 1009014"/>
                <a:gd name="T4" fmla="*/ 22963 w 3291840"/>
                <a:gd name="T5" fmla="*/ 83293 h 1009014"/>
                <a:gd name="T6" fmla="*/ 49260 w 3291840"/>
                <a:gd name="T7" fmla="*/ 49260 h 1009014"/>
                <a:gd name="T8" fmla="*/ 83293 w 3291840"/>
                <a:gd name="T9" fmla="*/ 22963 h 1009014"/>
                <a:gd name="T10" fmla="*/ 123457 w 3291840"/>
                <a:gd name="T11" fmla="*/ 6008 h 1009014"/>
                <a:gd name="T12" fmla="*/ 168148 w 3291840"/>
                <a:gd name="T13" fmla="*/ 0 h 1009014"/>
                <a:gd name="T14" fmla="*/ 3123691 w 3291840"/>
                <a:gd name="T15" fmla="*/ 0 h 1009014"/>
                <a:gd name="T16" fmla="*/ 3168382 w 3291840"/>
                <a:gd name="T17" fmla="*/ 6008 h 1009014"/>
                <a:gd name="T18" fmla="*/ 3208546 w 3291840"/>
                <a:gd name="T19" fmla="*/ 22963 h 1009014"/>
                <a:gd name="T20" fmla="*/ 3242579 w 3291840"/>
                <a:gd name="T21" fmla="*/ 49260 h 1009014"/>
                <a:gd name="T22" fmla="*/ 3268876 w 3291840"/>
                <a:gd name="T23" fmla="*/ 83293 h 1009014"/>
                <a:gd name="T24" fmla="*/ 3285831 w 3291840"/>
                <a:gd name="T25" fmla="*/ 123457 h 1009014"/>
                <a:gd name="T26" fmla="*/ 3291840 w 3291840"/>
                <a:gd name="T27" fmla="*/ 168148 h 1009014"/>
                <a:gd name="T28" fmla="*/ 3291840 w 3291840"/>
                <a:gd name="T29" fmla="*/ 840741 h 1009014"/>
                <a:gd name="T30" fmla="*/ 3285831 w 3291840"/>
                <a:gd name="T31" fmla="*/ 885431 h 1009014"/>
                <a:gd name="T32" fmla="*/ 3268876 w 3291840"/>
                <a:gd name="T33" fmla="*/ 925595 h 1009014"/>
                <a:gd name="T34" fmla="*/ 3242579 w 3291840"/>
                <a:gd name="T35" fmla="*/ 959628 h 1009014"/>
                <a:gd name="T36" fmla="*/ 3208546 w 3291840"/>
                <a:gd name="T37" fmla="*/ 985925 h 1009014"/>
                <a:gd name="T38" fmla="*/ 3168382 w 3291840"/>
                <a:gd name="T39" fmla="*/ 1002880 h 1009014"/>
                <a:gd name="T40" fmla="*/ 3123691 w 3291840"/>
                <a:gd name="T41" fmla="*/ 1008889 h 1009014"/>
                <a:gd name="T42" fmla="*/ 168148 w 3291840"/>
                <a:gd name="T43" fmla="*/ 1008889 h 1009014"/>
                <a:gd name="T44" fmla="*/ 123457 w 3291840"/>
                <a:gd name="T45" fmla="*/ 1002880 h 1009014"/>
                <a:gd name="T46" fmla="*/ 83293 w 3291840"/>
                <a:gd name="T47" fmla="*/ 985925 h 1009014"/>
                <a:gd name="T48" fmla="*/ 49260 w 3291840"/>
                <a:gd name="T49" fmla="*/ 959628 h 1009014"/>
                <a:gd name="T50" fmla="*/ 22963 w 3291840"/>
                <a:gd name="T51" fmla="*/ 925595 h 1009014"/>
                <a:gd name="T52" fmla="*/ 6008 w 3291840"/>
                <a:gd name="T53" fmla="*/ 885431 h 1009014"/>
                <a:gd name="T54" fmla="*/ 0 w 3291840"/>
                <a:gd name="T55" fmla="*/ 840741 h 1009014"/>
                <a:gd name="T56" fmla="*/ 0 w 3291840"/>
                <a:gd name="T57" fmla="*/ 168148 h 10090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91840" h="1009014">
                  <a:moveTo>
                    <a:pt x="0" y="168148"/>
                  </a:moveTo>
                  <a:lnTo>
                    <a:pt x="6008" y="123457"/>
                  </a:lnTo>
                  <a:lnTo>
                    <a:pt x="22963" y="83293"/>
                  </a:lnTo>
                  <a:lnTo>
                    <a:pt x="49260" y="49260"/>
                  </a:lnTo>
                  <a:lnTo>
                    <a:pt x="83293" y="22963"/>
                  </a:lnTo>
                  <a:lnTo>
                    <a:pt x="123457" y="6008"/>
                  </a:lnTo>
                  <a:lnTo>
                    <a:pt x="168148" y="0"/>
                  </a:lnTo>
                  <a:lnTo>
                    <a:pt x="3123691" y="0"/>
                  </a:lnTo>
                  <a:lnTo>
                    <a:pt x="3168382" y="6008"/>
                  </a:lnTo>
                  <a:lnTo>
                    <a:pt x="3208546" y="22963"/>
                  </a:lnTo>
                  <a:lnTo>
                    <a:pt x="3242579" y="49260"/>
                  </a:lnTo>
                  <a:lnTo>
                    <a:pt x="3268876" y="83293"/>
                  </a:lnTo>
                  <a:lnTo>
                    <a:pt x="3285831" y="123457"/>
                  </a:lnTo>
                  <a:lnTo>
                    <a:pt x="3291840" y="168148"/>
                  </a:lnTo>
                  <a:lnTo>
                    <a:pt x="3291840" y="840740"/>
                  </a:lnTo>
                  <a:lnTo>
                    <a:pt x="3285831" y="885430"/>
                  </a:lnTo>
                  <a:lnTo>
                    <a:pt x="3268876" y="925594"/>
                  </a:lnTo>
                  <a:lnTo>
                    <a:pt x="3242579" y="959627"/>
                  </a:lnTo>
                  <a:lnTo>
                    <a:pt x="3208546" y="985924"/>
                  </a:lnTo>
                  <a:lnTo>
                    <a:pt x="3168382" y="1002879"/>
                  </a:lnTo>
                  <a:lnTo>
                    <a:pt x="3123691" y="1008888"/>
                  </a:lnTo>
                  <a:lnTo>
                    <a:pt x="168148" y="1008888"/>
                  </a:lnTo>
                  <a:lnTo>
                    <a:pt x="123457" y="1002879"/>
                  </a:lnTo>
                  <a:lnTo>
                    <a:pt x="83293" y="985924"/>
                  </a:lnTo>
                  <a:lnTo>
                    <a:pt x="49260" y="959627"/>
                  </a:lnTo>
                  <a:lnTo>
                    <a:pt x="22963" y="925594"/>
                  </a:lnTo>
                  <a:lnTo>
                    <a:pt x="6008" y="885430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400" name="object 30"/>
          <p:cNvSpPr txBox="1">
            <a:spLocks noChangeArrowheads="1"/>
          </p:cNvSpPr>
          <p:nvPr/>
        </p:nvSpPr>
        <p:spPr bwMode="auto">
          <a:xfrm>
            <a:off x="5370513" y="3906838"/>
            <a:ext cx="30368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Участнику выдается  одна из трех карточек по той теме,  которую он выбрал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6288" y="3506788"/>
            <a:ext cx="858837" cy="2381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Ка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рт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7050" y="3625850"/>
            <a:ext cx="858838" cy="2381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Ка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рт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67050" y="5110163"/>
            <a:ext cx="858838" cy="2381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Ка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404" name="object 34"/>
          <p:cNvGrpSpPr>
            <a:grpSpLocks/>
          </p:cNvGrpSpPr>
          <p:nvPr/>
        </p:nvGrpSpPr>
        <p:grpSpPr bwMode="auto">
          <a:xfrm>
            <a:off x="3617913" y="1322388"/>
            <a:ext cx="5265737" cy="2100262"/>
            <a:chOff x="3617976" y="1322832"/>
            <a:chExt cx="5265420" cy="2099310"/>
          </a:xfrm>
        </p:grpSpPr>
        <p:pic>
          <p:nvPicPr>
            <p:cNvPr id="16410" name="object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9366" y="2154610"/>
              <a:ext cx="4609283" cy="56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1" name="object 36"/>
            <p:cNvSpPr>
              <a:spLocks/>
            </p:cNvSpPr>
            <p:nvPr/>
          </p:nvSpPr>
          <p:spPr bwMode="auto">
            <a:xfrm>
              <a:off x="3991356" y="2055876"/>
              <a:ext cx="4874260" cy="1018540"/>
            </a:xfrm>
            <a:custGeom>
              <a:avLst/>
              <a:gdLst>
                <a:gd name="T0" fmla="*/ 0 w 4874259"/>
                <a:gd name="T1" fmla="*/ 1018033 h 1018539"/>
                <a:gd name="T2" fmla="*/ 4873753 w 4874259"/>
                <a:gd name="T3" fmla="*/ 1018033 h 1018539"/>
                <a:gd name="T4" fmla="*/ 4873753 w 4874259"/>
                <a:gd name="T5" fmla="*/ 0 h 1018539"/>
                <a:gd name="T6" fmla="*/ 0 w 4874259"/>
                <a:gd name="T7" fmla="*/ 0 h 1018539"/>
                <a:gd name="T8" fmla="*/ 0 w 4874259"/>
                <a:gd name="T9" fmla="*/ 1018033 h 1018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4259" h="1018539">
                  <a:moveTo>
                    <a:pt x="0" y="1018032"/>
                  </a:moveTo>
                  <a:lnTo>
                    <a:pt x="4873752" y="1018032"/>
                  </a:lnTo>
                  <a:lnTo>
                    <a:pt x="4873752" y="0"/>
                  </a:lnTo>
                  <a:lnTo>
                    <a:pt x="0" y="0"/>
                  </a:lnTo>
                  <a:lnTo>
                    <a:pt x="0" y="1018032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2" name="object 37"/>
            <p:cNvSpPr>
              <a:spLocks/>
            </p:cNvSpPr>
            <p:nvPr/>
          </p:nvSpPr>
          <p:spPr bwMode="auto">
            <a:xfrm>
              <a:off x="3637788" y="1342644"/>
              <a:ext cx="5226050" cy="2059305"/>
            </a:xfrm>
            <a:custGeom>
              <a:avLst/>
              <a:gdLst>
                <a:gd name="T0" fmla="*/ 0 w 5226050"/>
                <a:gd name="T1" fmla="*/ 0 h 2059304"/>
                <a:gd name="T2" fmla="*/ 381 w 5226050"/>
                <a:gd name="T3" fmla="*/ 0 h 2059304"/>
                <a:gd name="T4" fmla="*/ 381 w 5226050"/>
                <a:gd name="T5" fmla="*/ 2059305 h 2059304"/>
                <a:gd name="T6" fmla="*/ 5225795 w 5226050"/>
                <a:gd name="T7" fmla="*/ 2059305 h 2059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26050" h="2059304">
                  <a:moveTo>
                    <a:pt x="0" y="0"/>
                  </a:moveTo>
                  <a:lnTo>
                    <a:pt x="381" y="0"/>
                  </a:lnTo>
                  <a:lnTo>
                    <a:pt x="381" y="2059304"/>
                  </a:lnTo>
                  <a:lnTo>
                    <a:pt x="5225795" y="2059304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5" name="object 38"/>
          <p:cNvGrpSpPr>
            <a:grpSpLocks/>
          </p:cNvGrpSpPr>
          <p:nvPr/>
        </p:nvGrpSpPr>
        <p:grpSpPr bwMode="auto">
          <a:xfrm>
            <a:off x="5275263" y="5430838"/>
            <a:ext cx="3268662" cy="1108075"/>
            <a:chOff x="5275897" y="5431345"/>
            <a:chExt cx="3268345" cy="1106805"/>
          </a:xfrm>
        </p:grpSpPr>
        <p:sp>
          <p:nvSpPr>
            <p:cNvPr id="16408" name="object 39"/>
            <p:cNvSpPr>
              <a:spLocks/>
            </p:cNvSpPr>
            <p:nvPr/>
          </p:nvSpPr>
          <p:spPr bwMode="auto">
            <a:xfrm>
              <a:off x="5288279" y="5443728"/>
              <a:ext cx="3243580" cy="1082040"/>
            </a:xfrm>
            <a:custGeom>
              <a:avLst/>
              <a:gdLst>
                <a:gd name="T0" fmla="*/ 3062732 w 3243579"/>
                <a:gd name="T1" fmla="*/ 0 h 1082040"/>
                <a:gd name="T2" fmla="*/ 180340 w 3243579"/>
                <a:gd name="T3" fmla="*/ 0 h 1082040"/>
                <a:gd name="T4" fmla="*/ 132409 w 3243579"/>
                <a:gd name="T5" fmla="*/ 6444 h 1082040"/>
                <a:gd name="T6" fmla="*/ 89332 w 3243579"/>
                <a:gd name="T7" fmla="*/ 24628 h 1082040"/>
                <a:gd name="T8" fmla="*/ 52831 w 3243579"/>
                <a:gd name="T9" fmla="*/ 52832 h 1082040"/>
                <a:gd name="T10" fmla="*/ 24628 w 3243579"/>
                <a:gd name="T11" fmla="*/ 89332 h 1082040"/>
                <a:gd name="T12" fmla="*/ 6444 w 3243579"/>
                <a:gd name="T13" fmla="*/ 132409 h 1082040"/>
                <a:gd name="T14" fmla="*/ 0 w 3243579"/>
                <a:gd name="T15" fmla="*/ 180340 h 1082040"/>
                <a:gd name="T16" fmla="*/ 0 w 3243579"/>
                <a:gd name="T17" fmla="*/ 901700 h 1082040"/>
                <a:gd name="T18" fmla="*/ 6444 w 3243579"/>
                <a:gd name="T19" fmla="*/ 949639 h 1082040"/>
                <a:gd name="T20" fmla="*/ 24628 w 3243579"/>
                <a:gd name="T21" fmla="*/ 992718 h 1082040"/>
                <a:gd name="T22" fmla="*/ 52832 w 3243579"/>
                <a:gd name="T23" fmla="*/ 1029217 h 1082040"/>
                <a:gd name="T24" fmla="*/ 89332 w 3243579"/>
                <a:gd name="T25" fmla="*/ 1057417 h 1082040"/>
                <a:gd name="T26" fmla="*/ 132409 w 3243579"/>
                <a:gd name="T27" fmla="*/ 1075597 h 1082040"/>
                <a:gd name="T28" fmla="*/ 180340 w 3243579"/>
                <a:gd name="T29" fmla="*/ 1082040 h 1082040"/>
                <a:gd name="T30" fmla="*/ 3062732 w 3243579"/>
                <a:gd name="T31" fmla="*/ 1082040 h 1082040"/>
                <a:gd name="T32" fmla="*/ 3110663 w 3243579"/>
                <a:gd name="T33" fmla="*/ 1075597 h 1082040"/>
                <a:gd name="T34" fmla="*/ 3153740 w 3243579"/>
                <a:gd name="T35" fmla="*/ 1057417 h 1082040"/>
                <a:gd name="T36" fmla="*/ 3190240 w 3243579"/>
                <a:gd name="T37" fmla="*/ 1029217 h 1082040"/>
                <a:gd name="T38" fmla="*/ 3218444 w 3243579"/>
                <a:gd name="T39" fmla="*/ 992718 h 1082040"/>
                <a:gd name="T40" fmla="*/ 3236628 w 3243579"/>
                <a:gd name="T41" fmla="*/ 949639 h 1082040"/>
                <a:gd name="T42" fmla="*/ 3243073 w 3243579"/>
                <a:gd name="T43" fmla="*/ 901700 h 1082040"/>
                <a:gd name="T44" fmla="*/ 3243073 w 3243579"/>
                <a:gd name="T45" fmla="*/ 180340 h 1082040"/>
                <a:gd name="T46" fmla="*/ 3236628 w 3243579"/>
                <a:gd name="T47" fmla="*/ 132409 h 1082040"/>
                <a:gd name="T48" fmla="*/ 3218444 w 3243579"/>
                <a:gd name="T49" fmla="*/ 89332 h 1082040"/>
                <a:gd name="T50" fmla="*/ 3190240 w 3243579"/>
                <a:gd name="T51" fmla="*/ 52832 h 1082040"/>
                <a:gd name="T52" fmla="*/ 3153740 w 3243579"/>
                <a:gd name="T53" fmla="*/ 24628 h 1082040"/>
                <a:gd name="T54" fmla="*/ 3110663 w 3243579"/>
                <a:gd name="T55" fmla="*/ 6444 h 1082040"/>
                <a:gd name="T56" fmla="*/ 3062732 w 3243579"/>
                <a:gd name="T57" fmla="*/ 0 h 10820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43579" h="1082040">
                  <a:moveTo>
                    <a:pt x="3062731" y="0"/>
                  </a:moveTo>
                  <a:lnTo>
                    <a:pt x="180340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9"/>
                  </a:lnTo>
                  <a:lnTo>
                    <a:pt x="24628" y="992718"/>
                  </a:lnTo>
                  <a:lnTo>
                    <a:pt x="52832" y="1029217"/>
                  </a:lnTo>
                  <a:lnTo>
                    <a:pt x="89332" y="1057417"/>
                  </a:lnTo>
                  <a:lnTo>
                    <a:pt x="132409" y="1075597"/>
                  </a:lnTo>
                  <a:lnTo>
                    <a:pt x="180340" y="1082040"/>
                  </a:lnTo>
                  <a:lnTo>
                    <a:pt x="3062731" y="1082040"/>
                  </a:lnTo>
                  <a:lnTo>
                    <a:pt x="3110662" y="1075597"/>
                  </a:lnTo>
                  <a:lnTo>
                    <a:pt x="3153739" y="1057417"/>
                  </a:lnTo>
                  <a:lnTo>
                    <a:pt x="3190239" y="1029217"/>
                  </a:lnTo>
                  <a:lnTo>
                    <a:pt x="3218443" y="992718"/>
                  </a:lnTo>
                  <a:lnTo>
                    <a:pt x="3236627" y="949639"/>
                  </a:lnTo>
                  <a:lnTo>
                    <a:pt x="3243072" y="901700"/>
                  </a:lnTo>
                  <a:lnTo>
                    <a:pt x="3243072" y="180340"/>
                  </a:lnTo>
                  <a:lnTo>
                    <a:pt x="3236627" y="132409"/>
                  </a:lnTo>
                  <a:lnTo>
                    <a:pt x="3218443" y="89332"/>
                  </a:lnTo>
                  <a:lnTo>
                    <a:pt x="3190239" y="52832"/>
                  </a:lnTo>
                  <a:lnTo>
                    <a:pt x="3153739" y="24628"/>
                  </a:lnTo>
                  <a:lnTo>
                    <a:pt x="3110662" y="6444"/>
                  </a:lnTo>
                  <a:lnTo>
                    <a:pt x="3062731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9" name="object 40"/>
            <p:cNvSpPr>
              <a:spLocks/>
            </p:cNvSpPr>
            <p:nvPr/>
          </p:nvSpPr>
          <p:spPr bwMode="auto">
            <a:xfrm>
              <a:off x="5288279" y="5443728"/>
              <a:ext cx="3243580" cy="1082040"/>
            </a:xfrm>
            <a:custGeom>
              <a:avLst/>
              <a:gdLst>
                <a:gd name="T0" fmla="*/ 0 w 3243579"/>
                <a:gd name="T1" fmla="*/ 180340 h 1082040"/>
                <a:gd name="T2" fmla="*/ 6444 w 3243579"/>
                <a:gd name="T3" fmla="*/ 132409 h 1082040"/>
                <a:gd name="T4" fmla="*/ 24628 w 3243579"/>
                <a:gd name="T5" fmla="*/ 89332 h 1082040"/>
                <a:gd name="T6" fmla="*/ 52831 w 3243579"/>
                <a:gd name="T7" fmla="*/ 52832 h 1082040"/>
                <a:gd name="T8" fmla="*/ 89332 w 3243579"/>
                <a:gd name="T9" fmla="*/ 24628 h 1082040"/>
                <a:gd name="T10" fmla="*/ 132409 w 3243579"/>
                <a:gd name="T11" fmla="*/ 6444 h 1082040"/>
                <a:gd name="T12" fmla="*/ 180340 w 3243579"/>
                <a:gd name="T13" fmla="*/ 0 h 1082040"/>
                <a:gd name="T14" fmla="*/ 3062732 w 3243579"/>
                <a:gd name="T15" fmla="*/ 0 h 1082040"/>
                <a:gd name="T16" fmla="*/ 3110663 w 3243579"/>
                <a:gd name="T17" fmla="*/ 6444 h 1082040"/>
                <a:gd name="T18" fmla="*/ 3153740 w 3243579"/>
                <a:gd name="T19" fmla="*/ 24628 h 1082040"/>
                <a:gd name="T20" fmla="*/ 3190240 w 3243579"/>
                <a:gd name="T21" fmla="*/ 52832 h 1082040"/>
                <a:gd name="T22" fmla="*/ 3218444 w 3243579"/>
                <a:gd name="T23" fmla="*/ 89332 h 1082040"/>
                <a:gd name="T24" fmla="*/ 3236628 w 3243579"/>
                <a:gd name="T25" fmla="*/ 132409 h 1082040"/>
                <a:gd name="T26" fmla="*/ 3243073 w 3243579"/>
                <a:gd name="T27" fmla="*/ 180340 h 1082040"/>
                <a:gd name="T28" fmla="*/ 3243073 w 3243579"/>
                <a:gd name="T29" fmla="*/ 901700 h 1082040"/>
                <a:gd name="T30" fmla="*/ 3236628 w 3243579"/>
                <a:gd name="T31" fmla="*/ 949639 h 1082040"/>
                <a:gd name="T32" fmla="*/ 3218444 w 3243579"/>
                <a:gd name="T33" fmla="*/ 992718 h 1082040"/>
                <a:gd name="T34" fmla="*/ 3190240 w 3243579"/>
                <a:gd name="T35" fmla="*/ 1029217 h 1082040"/>
                <a:gd name="T36" fmla="*/ 3153740 w 3243579"/>
                <a:gd name="T37" fmla="*/ 1057417 h 1082040"/>
                <a:gd name="T38" fmla="*/ 3110663 w 3243579"/>
                <a:gd name="T39" fmla="*/ 1075597 h 1082040"/>
                <a:gd name="T40" fmla="*/ 3062732 w 3243579"/>
                <a:gd name="T41" fmla="*/ 1082040 h 1082040"/>
                <a:gd name="T42" fmla="*/ 180340 w 3243579"/>
                <a:gd name="T43" fmla="*/ 1082040 h 1082040"/>
                <a:gd name="T44" fmla="*/ 132409 w 3243579"/>
                <a:gd name="T45" fmla="*/ 1075597 h 1082040"/>
                <a:gd name="T46" fmla="*/ 89332 w 3243579"/>
                <a:gd name="T47" fmla="*/ 1057417 h 1082040"/>
                <a:gd name="T48" fmla="*/ 52832 w 3243579"/>
                <a:gd name="T49" fmla="*/ 1029217 h 1082040"/>
                <a:gd name="T50" fmla="*/ 24628 w 3243579"/>
                <a:gd name="T51" fmla="*/ 992718 h 1082040"/>
                <a:gd name="T52" fmla="*/ 6444 w 3243579"/>
                <a:gd name="T53" fmla="*/ 949639 h 1082040"/>
                <a:gd name="T54" fmla="*/ 0 w 3243579"/>
                <a:gd name="T55" fmla="*/ 901700 h 1082040"/>
                <a:gd name="T56" fmla="*/ 0 w 3243579"/>
                <a:gd name="T57" fmla="*/ 180340 h 10820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43579" h="1082040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1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40" y="0"/>
                  </a:lnTo>
                  <a:lnTo>
                    <a:pt x="3062731" y="0"/>
                  </a:lnTo>
                  <a:lnTo>
                    <a:pt x="3110662" y="6444"/>
                  </a:lnTo>
                  <a:lnTo>
                    <a:pt x="3153739" y="24628"/>
                  </a:lnTo>
                  <a:lnTo>
                    <a:pt x="3190239" y="52832"/>
                  </a:lnTo>
                  <a:lnTo>
                    <a:pt x="3218443" y="89332"/>
                  </a:lnTo>
                  <a:lnTo>
                    <a:pt x="3236627" y="132409"/>
                  </a:lnTo>
                  <a:lnTo>
                    <a:pt x="3243072" y="180340"/>
                  </a:lnTo>
                  <a:lnTo>
                    <a:pt x="3243072" y="901700"/>
                  </a:lnTo>
                  <a:lnTo>
                    <a:pt x="3236627" y="949639"/>
                  </a:lnTo>
                  <a:lnTo>
                    <a:pt x="3218443" y="992718"/>
                  </a:lnTo>
                  <a:lnTo>
                    <a:pt x="3190239" y="1029217"/>
                  </a:lnTo>
                  <a:lnTo>
                    <a:pt x="3153739" y="1057417"/>
                  </a:lnTo>
                  <a:lnTo>
                    <a:pt x="3110662" y="1075597"/>
                  </a:lnTo>
                  <a:lnTo>
                    <a:pt x="3062731" y="1082040"/>
                  </a:lnTo>
                  <a:lnTo>
                    <a:pt x="180340" y="1082040"/>
                  </a:lnTo>
                  <a:lnTo>
                    <a:pt x="132409" y="1075597"/>
                  </a:lnTo>
                  <a:lnTo>
                    <a:pt x="89332" y="1057417"/>
                  </a:lnTo>
                  <a:lnTo>
                    <a:pt x="52832" y="1029217"/>
                  </a:lnTo>
                  <a:lnTo>
                    <a:pt x="24628" y="992718"/>
                  </a:lnTo>
                  <a:lnTo>
                    <a:pt x="6444" y="949639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470525" y="5554663"/>
            <a:ext cx="2881313" cy="8493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выполнении</a:t>
            </a:r>
            <a:r>
              <a:rPr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заданий</a:t>
            </a:r>
            <a:r>
              <a:rPr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>
              <a:latin typeface="Times New Roman"/>
              <a:cs typeface="Times New Roman"/>
            </a:endParaRPr>
          </a:p>
          <a:p>
            <a:pPr marL="19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допускается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использование</a:t>
            </a:r>
            <a:r>
              <a:rPr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черновика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407" name="object 42"/>
          <p:cNvSpPr>
            <a:spLocks/>
          </p:cNvSpPr>
          <p:nvPr/>
        </p:nvSpPr>
        <p:spPr bwMode="auto">
          <a:xfrm>
            <a:off x="4933950" y="5146675"/>
            <a:ext cx="3929063" cy="1381125"/>
          </a:xfrm>
          <a:custGeom>
            <a:avLst/>
            <a:gdLst>
              <a:gd name="T0" fmla="*/ 0 w 3930015"/>
              <a:gd name="T1" fmla="*/ 1380986 h 1381759"/>
              <a:gd name="T2" fmla="*/ 5460 w 3930015"/>
              <a:gd name="T3" fmla="*/ 1380986 h 1381759"/>
              <a:gd name="T4" fmla="*/ 5460 w 3930015"/>
              <a:gd name="T5" fmla="*/ 0 h 1381759"/>
              <a:gd name="T6" fmla="*/ 3928809 w 3930015"/>
              <a:gd name="T7" fmla="*/ 0 h 13817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30015" h="1381759">
                <a:moveTo>
                  <a:pt x="0" y="1381620"/>
                </a:moveTo>
                <a:lnTo>
                  <a:pt x="5461" y="1381620"/>
                </a:lnTo>
                <a:lnTo>
                  <a:pt x="5461" y="0"/>
                </a:lnTo>
                <a:lnTo>
                  <a:pt x="3929761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bject 3"/>
          <p:cNvSpPr>
            <a:spLocks noGrp="1"/>
          </p:cNvSpPr>
          <p:nvPr>
            <p:ph type="title"/>
          </p:nvPr>
        </p:nvSpPr>
        <p:spPr>
          <a:xfrm>
            <a:off x="701675" y="333375"/>
            <a:ext cx="7739063" cy="439738"/>
          </a:xfrm>
        </p:spPr>
        <p:txBody>
          <a:bodyPr tIns="14605"/>
          <a:lstStyle/>
          <a:p>
            <a:pPr marL="12700" eaLnBrk="1" hangingPunct="1">
              <a:spcBef>
                <a:spcPts val="113"/>
              </a:spcBef>
            </a:pPr>
            <a:r>
              <a:rPr lang="ru-RU" altLang="ru-RU" sz="2700" smtClean="0">
                <a:latin typeface="Cambria" pitchFamily="18" charset="0"/>
                <a:ea typeface="Cambria" pitchFamily="18" charset="0"/>
                <a:cs typeface="Cambria" pitchFamily="18" charset="0"/>
              </a:rPr>
              <a:t>Условия проведения итогового собеседования</a:t>
            </a:r>
          </a:p>
        </p:txBody>
      </p:sp>
      <p:grpSp>
        <p:nvGrpSpPr>
          <p:cNvPr id="17412" name="object 4"/>
          <p:cNvGrpSpPr>
            <a:grpSpLocks/>
          </p:cNvGrpSpPr>
          <p:nvPr/>
        </p:nvGrpSpPr>
        <p:grpSpPr bwMode="auto">
          <a:xfrm>
            <a:off x="454025" y="4098925"/>
            <a:ext cx="8275638" cy="1720850"/>
            <a:chOff x="454151" y="4099559"/>
            <a:chExt cx="8275320" cy="1719580"/>
          </a:xfrm>
        </p:grpSpPr>
        <p:sp>
          <p:nvSpPr>
            <p:cNvPr id="17417" name="object 5"/>
            <p:cNvSpPr>
              <a:spLocks/>
            </p:cNvSpPr>
            <p:nvPr/>
          </p:nvSpPr>
          <p:spPr bwMode="auto">
            <a:xfrm>
              <a:off x="466343" y="4111751"/>
              <a:ext cx="8251190" cy="1694814"/>
            </a:xfrm>
            <a:custGeom>
              <a:avLst/>
              <a:gdLst>
                <a:gd name="T0" fmla="*/ 7968487 w 8251190"/>
                <a:gd name="T1" fmla="*/ 0 h 1694814"/>
                <a:gd name="T2" fmla="*/ 282448 w 8251190"/>
                <a:gd name="T3" fmla="*/ 0 h 1694814"/>
                <a:gd name="T4" fmla="*/ 236632 w 8251190"/>
                <a:gd name="T5" fmla="*/ 3697 h 1694814"/>
                <a:gd name="T6" fmla="*/ 193171 w 8251190"/>
                <a:gd name="T7" fmla="*/ 14402 h 1694814"/>
                <a:gd name="T8" fmla="*/ 152645 w 8251190"/>
                <a:gd name="T9" fmla="*/ 31533 h 1694814"/>
                <a:gd name="T10" fmla="*/ 115636 w 8251190"/>
                <a:gd name="T11" fmla="*/ 54506 h 1694814"/>
                <a:gd name="T12" fmla="*/ 82726 w 8251190"/>
                <a:gd name="T13" fmla="*/ 82740 h 1694814"/>
                <a:gd name="T14" fmla="*/ 54495 w 8251190"/>
                <a:gd name="T15" fmla="*/ 115653 h 1694814"/>
                <a:gd name="T16" fmla="*/ 31525 w 8251190"/>
                <a:gd name="T17" fmla="*/ 152662 h 1694814"/>
                <a:gd name="T18" fmla="*/ 14399 w 8251190"/>
                <a:gd name="T19" fmla="*/ 193186 h 1694814"/>
                <a:gd name="T20" fmla="*/ 3696 w 8251190"/>
                <a:gd name="T21" fmla="*/ 236642 h 1694814"/>
                <a:gd name="T22" fmla="*/ 0 w 8251190"/>
                <a:gd name="T23" fmla="*/ 282448 h 1694814"/>
                <a:gd name="T24" fmla="*/ 0 w 8251190"/>
                <a:gd name="T25" fmla="*/ 1412240 h 1694814"/>
                <a:gd name="T26" fmla="*/ 3696 w 8251190"/>
                <a:gd name="T27" fmla="*/ 1458055 h 1694814"/>
                <a:gd name="T28" fmla="*/ 14399 w 8251190"/>
                <a:gd name="T29" fmla="*/ 1501516 h 1694814"/>
                <a:gd name="T30" fmla="*/ 31525 w 8251190"/>
                <a:gd name="T31" fmla="*/ 1542042 h 1694814"/>
                <a:gd name="T32" fmla="*/ 54495 w 8251190"/>
                <a:gd name="T33" fmla="*/ 1579051 h 1694814"/>
                <a:gd name="T34" fmla="*/ 82726 w 8251190"/>
                <a:gd name="T35" fmla="*/ 1611961 h 1694814"/>
                <a:gd name="T36" fmla="*/ 115636 w 8251190"/>
                <a:gd name="T37" fmla="*/ 1640192 h 1694814"/>
                <a:gd name="T38" fmla="*/ 152645 w 8251190"/>
                <a:gd name="T39" fmla="*/ 1663162 h 1694814"/>
                <a:gd name="T40" fmla="*/ 193171 w 8251190"/>
                <a:gd name="T41" fmla="*/ 1680288 h 1694814"/>
                <a:gd name="T42" fmla="*/ 236632 w 8251190"/>
                <a:gd name="T43" fmla="*/ 1690991 h 1694814"/>
                <a:gd name="T44" fmla="*/ 282448 w 8251190"/>
                <a:gd name="T45" fmla="*/ 1694688 h 1694814"/>
                <a:gd name="T46" fmla="*/ 7968487 w 8251190"/>
                <a:gd name="T47" fmla="*/ 1694688 h 1694814"/>
                <a:gd name="T48" fmla="*/ 8014293 w 8251190"/>
                <a:gd name="T49" fmla="*/ 1690991 h 1694814"/>
                <a:gd name="T50" fmla="*/ 8057749 w 8251190"/>
                <a:gd name="T51" fmla="*/ 1680288 h 1694814"/>
                <a:gd name="T52" fmla="*/ 8098273 w 8251190"/>
                <a:gd name="T53" fmla="*/ 1663162 h 1694814"/>
                <a:gd name="T54" fmla="*/ 8135282 w 8251190"/>
                <a:gd name="T55" fmla="*/ 1640192 h 1694814"/>
                <a:gd name="T56" fmla="*/ 8168195 w 8251190"/>
                <a:gd name="T57" fmla="*/ 1611961 h 1694814"/>
                <a:gd name="T58" fmla="*/ 8196429 w 8251190"/>
                <a:gd name="T59" fmla="*/ 1579051 h 1694814"/>
                <a:gd name="T60" fmla="*/ 8219402 w 8251190"/>
                <a:gd name="T61" fmla="*/ 1542042 h 1694814"/>
                <a:gd name="T62" fmla="*/ 8236533 w 8251190"/>
                <a:gd name="T63" fmla="*/ 1501516 h 1694814"/>
                <a:gd name="T64" fmla="*/ 8247238 w 8251190"/>
                <a:gd name="T65" fmla="*/ 1458055 h 1694814"/>
                <a:gd name="T66" fmla="*/ 8250935 w 8251190"/>
                <a:gd name="T67" fmla="*/ 1412240 h 1694814"/>
                <a:gd name="T68" fmla="*/ 8250935 w 8251190"/>
                <a:gd name="T69" fmla="*/ 282448 h 1694814"/>
                <a:gd name="T70" fmla="*/ 8247238 w 8251190"/>
                <a:gd name="T71" fmla="*/ 236642 h 1694814"/>
                <a:gd name="T72" fmla="*/ 8236533 w 8251190"/>
                <a:gd name="T73" fmla="*/ 193186 h 1694814"/>
                <a:gd name="T74" fmla="*/ 8219402 w 8251190"/>
                <a:gd name="T75" fmla="*/ 152662 h 1694814"/>
                <a:gd name="T76" fmla="*/ 8196429 w 8251190"/>
                <a:gd name="T77" fmla="*/ 115653 h 1694814"/>
                <a:gd name="T78" fmla="*/ 8168195 w 8251190"/>
                <a:gd name="T79" fmla="*/ 82740 h 1694814"/>
                <a:gd name="T80" fmla="*/ 8135282 w 8251190"/>
                <a:gd name="T81" fmla="*/ 54506 h 1694814"/>
                <a:gd name="T82" fmla="*/ 8098273 w 8251190"/>
                <a:gd name="T83" fmla="*/ 31533 h 1694814"/>
                <a:gd name="T84" fmla="*/ 8057749 w 8251190"/>
                <a:gd name="T85" fmla="*/ 14402 h 1694814"/>
                <a:gd name="T86" fmla="*/ 8014293 w 8251190"/>
                <a:gd name="T87" fmla="*/ 3697 h 1694814"/>
                <a:gd name="T88" fmla="*/ 7968487 w 8251190"/>
                <a:gd name="T89" fmla="*/ 0 h 16948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51190" h="1694814">
                  <a:moveTo>
                    <a:pt x="7968487" y="0"/>
                  </a:moveTo>
                  <a:lnTo>
                    <a:pt x="282448" y="0"/>
                  </a:lnTo>
                  <a:lnTo>
                    <a:pt x="236632" y="3697"/>
                  </a:lnTo>
                  <a:lnTo>
                    <a:pt x="193171" y="14402"/>
                  </a:lnTo>
                  <a:lnTo>
                    <a:pt x="152645" y="31533"/>
                  </a:lnTo>
                  <a:lnTo>
                    <a:pt x="115636" y="54506"/>
                  </a:lnTo>
                  <a:lnTo>
                    <a:pt x="82726" y="82740"/>
                  </a:lnTo>
                  <a:lnTo>
                    <a:pt x="54495" y="115653"/>
                  </a:lnTo>
                  <a:lnTo>
                    <a:pt x="31525" y="152662"/>
                  </a:lnTo>
                  <a:lnTo>
                    <a:pt x="14399" y="193186"/>
                  </a:lnTo>
                  <a:lnTo>
                    <a:pt x="3696" y="236642"/>
                  </a:lnTo>
                  <a:lnTo>
                    <a:pt x="0" y="282448"/>
                  </a:lnTo>
                  <a:lnTo>
                    <a:pt x="0" y="1412240"/>
                  </a:lnTo>
                  <a:lnTo>
                    <a:pt x="3696" y="1458055"/>
                  </a:lnTo>
                  <a:lnTo>
                    <a:pt x="14399" y="1501516"/>
                  </a:lnTo>
                  <a:lnTo>
                    <a:pt x="31525" y="1542042"/>
                  </a:lnTo>
                  <a:lnTo>
                    <a:pt x="54495" y="1579051"/>
                  </a:lnTo>
                  <a:lnTo>
                    <a:pt x="82726" y="1611961"/>
                  </a:lnTo>
                  <a:lnTo>
                    <a:pt x="115636" y="1640192"/>
                  </a:lnTo>
                  <a:lnTo>
                    <a:pt x="152645" y="1663162"/>
                  </a:lnTo>
                  <a:lnTo>
                    <a:pt x="193171" y="1680288"/>
                  </a:lnTo>
                  <a:lnTo>
                    <a:pt x="236632" y="1690991"/>
                  </a:lnTo>
                  <a:lnTo>
                    <a:pt x="282448" y="1694688"/>
                  </a:lnTo>
                  <a:lnTo>
                    <a:pt x="7968487" y="1694688"/>
                  </a:lnTo>
                  <a:lnTo>
                    <a:pt x="8014293" y="1690991"/>
                  </a:lnTo>
                  <a:lnTo>
                    <a:pt x="8057749" y="1680288"/>
                  </a:lnTo>
                  <a:lnTo>
                    <a:pt x="8098273" y="1663162"/>
                  </a:lnTo>
                  <a:lnTo>
                    <a:pt x="8135282" y="1640192"/>
                  </a:lnTo>
                  <a:lnTo>
                    <a:pt x="8168195" y="1611961"/>
                  </a:lnTo>
                  <a:lnTo>
                    <a:pt x="8196429" y="1579051"/>
                  </a:lnTo>
                  <a:lnTo>
                    <a:pt x="8219402" y="1542042"/>
                  </a:lnTo>
                  <a:lnTo>
                    <a:pt x="8236533" y="1501516"/>
                  </a:lnTo>
                  <a:lnTo>
                    <a:pt x="8247238" y="1458055"/>
                  </a:lnTo>
                  <a:lnTo>
                    <a:pt x="8250935" y="1412240"/>
                  </a:lnTo>
                  <a:lnTo>
                    <a:pt x="8250935" y="282448"/>
                  </a:lnTo>
                  <a:lnTo>
                    <a:pt x="8247238" y="236642"/>
                  </a:lnTo>
                  <a:lnTo>
                    <a:pt x="8236533" y="193186"/>
                  </a:lnTo>
                  <a:lnTo>
                    <a:pt x="8219402" y="152662"/>
                  </a:lnTo>
                  <a:lnTo>
                    <a:pt x="8196429" y="115653"/>
                  </a:lnTo>
                  <a:lnTo>
                    <a:pt x="8168195" y="82740"/>
                  </a:lnTo>
                  <a:lnTo>
                    <a:pt x="8135282" y="54506"/>
                  </a:lnTo>
                  <a:lnTo>
                    <a:pt x="8098273" y="31533"/>
                  </a:lnTo>
                  <a:lnTo>
                    <a:pt x="8057749" y="14402"/>
                  </a:lnTo>
                  <a:lnTo>
                    <a:pt x="8014293" y="3697"/>
                  </a:lnTo>
                  <a:lnTo>
                    <a:pt x="7968487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18" name="object 6"/>
            <p:cNvSpPr>
              <a:spLocks/>
            </p:cNvSpPr>
            <p:nvPr/>
          </p:nvSpPr>
          <p:spPr bwMode="auto">
            <a:xfrm>
              <a:off x="466343" y="4111751"/>
              <a:ext cx="8251190" cy="1694814"/>
            </a:xfrm>
            <a:custGeom>
              <a:avLst/>
              <a:gdLst>
                <a:gd name="T0" fmla="*/ 0 w 8251190"/>
                <a:gd name="T1" fmla="*/ 282448 h 1694814"/>
                <a:gd name="T2" fmla="*/ 3696 w 8251190"/>
                <a:gd name="T3" fmla="*/ 236642 h 1694814"/>
                <a:gd name="T4" fmla="*/ 14399 w 8251190"/>
                <a:gd name="T5" fmla="*/ 193186 h 1694814"/>
                <a:gd name="T6" fmla="*/ 31525 w 8251190"/>
                <a:gd name="T7" fmla="*/ 152662 h 1694814"/>
                <a:gd name="T8" fmla="*/ 54495 w 8251190"/>
                <a:gd name="T9" fmla="*/ 115653 h 1694814"/>
                <a:gd name="T10" fmla="*/ 82726 w 8251190"/>
                <a:gd name="T11" fmla="*/ 82740 h 1694814"/>
                <a:gd name="T12" fmla="*/ 115636 w 8251190"/>
                <a:gd name="T13" fmla="*/ 54506 h 1694814"/>
                <a:gd name="T14" fmla="*/ 152645 w 8251190"/>
                <a:gd name="T15" fmla="*/ 31533 h 1694814"/>
                <a:gd name="T16" fmla="*/ 193171 w 8251190"/>
                <a:gd name="T17" fmla="*/ 14402 h 1694814"/>
                <a:gd name="T18" fmla="*/ 236632 w 8251190"/>
                <a:gd name="T19" fmla="*/ 3697 h 1694814"/>
                <a:gd name="T20" fmla="*/ 282448 w 8251190"/>
                <a:gd name="T21" fmla="*/ 0 h 1694814"/>
                <a:gd name="T22" fmla="*/ 7968487 w 8251190"/>
                <a:gd name="T23" fmla="*/ 0 h 1694814"/>
                <a:gd name="T24" fmla="*/ 8014293 w 8251190"/>
                <a:gd name="T25" fmla="*/ 3697 h 1694814"/>
                <a:gd name="T26" fmla="*/ 8057749 w 8251190"/>
                <a:gd name="T27" fmla="*/ 14402 h 1694814"/>
                <a:gd name="T28" fmla="*/ 8098273 w 8251190"/>
                <a:gd name="T29" fmla="*/ 31533 h 1694814"/>
                <a:gd name="T30" fmla="*/ 8135282 w 8251190"/>
                <a:gd name="T31" fmla="*/ 54506 h 1694814"/>
                <a:gd name="T32" fmla="*/ 8168195 w 8251190"/>
                <a:gd name="T33" fmla="*/ 82740 h 1694814"/>
                <a:gd name="T34" fmla="*/ 8196429 w 8251190"/>
                <a:gd name="T35" fmla="*/ 115653 h 1694814"/>
                <a:gd name="T36" fmla="*/ 8219402 w 8251190"/>
                <a:gd name="T37" fmla="*/ 152662 h 1694814"/>
                <a:gd name="T38" fmla="*/ 8236533 w 8251190"/>
                <a:gd name="T39" fmla="*/ 193186 h 1694814"/>
                <a:gd name="T40" fmla="*/ 8247238 w 8251190"/>
                <a:gd name="T41" fmla="*/ 236642 h 1694814"/>
                <a:gd name="T42" fmla="*/ 8250935 w 8251190"/>
                <a:gd name="T43" fmla="*/ 282448 h 1694814"/>
                <a:gd name="T44" fmla="*/ 8250935 w 8251190"/>
                <a:gd name="T45" fmla="*/ 1412240 h 1694814"/>
                <a:gd name="T46" fmla="*/ 8247238 w 8251190"/>
                <a:gd name="T47" fmla="*/ 1458055 h 1694814"/>
                <a:gd name="T48" fmla="*/ 8236533 w 8251190"/>
                <a:gd name="T49" fmla="*/ 1501516 h 1694814"/>
                <a:gd name="T50" fmla="*/ 8219402 w 8251190"/>
                <a:gd name="T51" fmla="*/ 1542042 h 1694814"/>
                <a:gd name="T52" fmla="*/ 8196429 w 8251190"/>
                <a:gd name="T53" fmla="*/ 1579051 h 1694814"/>
                <a:gd name="T54" fmla="*/ 8168195 w 8251190"/>
                <a:gd name="T55" fmla="*/ 1611961 h 1694814"/>
                <a:gd name="T56" fmla="*/ 8135282 w 8251190"/>
                <a:gd name="T57" fmla="*/ 1640192 h 1694814"/>
                <a:gd name="T58" fmla="*/ 8098273 w 8251190"/>
                <a:gd name="T59" fmla="*/ 1663162 h 1694814"/>
                <a:gd name="T60" fmla="*/ 8057749 w 8251190"/>
                <a:gd name="T61" fmla="*/ 1680288 h 1694814"/>
                <a:gd name="T62" fmla="*/ 8014293 w 8251190"/>
                <a:gd name="T63" fmla="*/ 1690991 h 1694814"/>
                <a:gd name="T64" fmla="*/ 7968487 w 8251190"/>
                <a:gd name="T65" fmla="*/ 1694688 h 1694814"/>
                <a:gd name="T66" fmla="*/ 282448 w 8251190"/>
                <a:gd name="T67" fmla="*/ 1694688 h 1694814"/>
                <a:gd name="T68" fmla="*/ 236632 w 8251190"/>
                <a:gd name="T69" fmla="*/ 1690991 h 1694814"/>
                <a:gd name="T70" fmla="*/ 193171 w 8251190"/>
                <a:gd name="T71" fmla="*/ 1680288 h 1694814"/>
                <a:gd name="T72" fmla="*/ 152645 w 8251190"/>
                <a:gd name="T73" fmla="*/ 1663162 h 1694814"/>
                <a:gd name="T74" fmla="*/ 115636 w 8251190"/>
                <a:gd name="T75" fmla="*/ 1640192 h 1694814"/>
                <a:gd name="T76" fmla="*/ 82726 w 8251190"/>
                <a:gd name="T77" fmla="*/ 1611961 h 1694814"/>
                <a:gd name="T78" fmla="*/ 54495 w 8251190"/>
                <a:gd name="T79" fmla="*/ 1579051 h 1694814"/>
                <a:gd name="T80" fmla="*/ 31525 w 8251190"/>
                <a:gd name="T81" fmla="*/ 1542042 h 1694814"/>
                <a:gd name="T82" fmla="*/ 14399 w 8251190"/>
                <a:gd name="T83" fmla="*/ 1501516 h 1694814"/>
                <a:gd name="T84" fmla="*/ 3696 w 8251190"/>
                <a:gd name="T85" fmla="*/ 1458055 h 1694814"/>
                <a:gd name="T86" fmla="*/ 0 w 8251190"/>
                <a:gd name="T87" fmla="*/ 1412240 h 1694814"/>
                <a:gd name="T88" fmla="*/ 0 w 8251190"/>
                <a:gd name="T89" fmla="*/ 282448 h 16948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51190" h="1694814">
                  <a:moveTo>
                    <a:pt x="0" y="282448"/>
                  </a:moveTo>
                  <a:lnTo>
                    <a:pt x="3696" y="236642"/>
                  </a:lnTo>
                  <a:lnTo>
                    <a:pt x="14399" y="193186"/>
                  </a:lnTo>
                  <a:lnTo>
                    <a:pt x="31525" y="152662"/>
                  </a:lnTo>
                  <a:lnTo>
                    <a:pt x="54495" y="115653"/>
                  </a:lnTo>
                  <a:lnTo>
                    <a:pt x="82726" y="82740"/>
                  </a:lnTo>
                  <a:lnTo>
                    <a:pt x="115636" y="54506"/>
                  </a:lnTo>
                  <a:lnTo>
                    <a:pt x="152645" y="31533"/>
                  </a:lnTo>
                  <a:lnTo>
                    <a:pt x="193171" y="14402"/>
                  </a:lnTo>
                  <a:lnTo>
                    <a:pt x="236632" y="3697"/>
                  </a:lnTo>
                  <a:lnTo>
                    <a:pt x="282448" y="0"/>
                  </a:lnTo>
                  <a:lnTo>
                    <a:pt x="7968487" y="0"/>
                  </a:lnTo>
                  <a:lnTo>
                    <a:pt x="8014293" y="3697"/>
                  </a:lnTo>
                  <a:lnTo>
                    <a:pt x="8057749" y="14402"/>
                  </a:lnTo>
                  <a:lnTo>
                    <a:pt x="8098273" y="31533"/>
                  </a:lnTo>
                  <a:lnTo>
                    <a:pt x="8135282" y="54506"/>
                  </a:lnTo>
                  <a:lnTo>
                    <a:pt x="8168195" y="82740"/>
                  </a:lnTo>
                  <a:lnTo>
                    <a:pt x="8196429" y="115653"/>
                  </a:lnTo>
                  <a:lnTo>
                    <a:pt x="8219402" y="152662"/>
                  </a:lnTo>
                  <a:lnTo>
                    <a:pt x="8236533" y="193186"/>
                  </a:lnTo>
                  <a:lnTo>
                    <a:pt x="8247238" y="236642"/>
                  </a:lnTo>
                  <a:lnTo>
                    <a:pt x="8250935" y="282448"/>
                  </a:lnTo>
                  <a:lnTo>
                    <a:pt x="8250935" y="1412240"/>
                  </a:lnTo>
                  <a:lnTo>
                    <a:pt x="8247238" y="1458055"/>
                  </a:lnTo>
                  <a:lnTo>
                    <a:pt x="8236533" y="1501516"/>
                  </a:lnTo>
                  <a:lnTo>
                    <a:pt x="8219402" y="1542042"/>
                  </a:lnTo>
                  <a:lnTo>
                    <a:pt x="8196429" y="1579051"/>
                  </a:lnTo>
                  <a:lnTo>
                    <a:pt x="8168195" y="1611961"/>
                  </a:lnTo>
                  <a:lnTo>
                    <a:pt x="8135282" y="1640192"/>
                  </a:lnTo>
                  <a:lnTo>
                    <a:pt x="8098273" y="1663162"/>
                  </a:lnTo>
                  <a:lnTo>
                    <a:pt x="8057749" y="1680288"/>
                  </a:lnTo>
                  <a:lnTo>
                    <a:pt x="8014293" y="1690991"/>
                  </a:lnTo>
                  <a:lnTo>
                    <a:pt x="7968487" y="1694688"/>
                  </a:lnTo>
                  <a:lnTo>
                    <a:pt x="282448" y="1694688"/>
                  </a:lnTo>
                  <a:lnTo>
                    <a:pt x="236632" y="1690991"/>
                  </a:lnTo>
                  <a:lnTo>
                    <a:pt x="193171" y="1680288"/>
                  </a:lnTo>
                  <a:lnTo>
                    <a:pt x="152645" y="1663162"/>
                  </a:lnTo>
                  <a:lnTo>
                    <a:pt x="115636" y="1640192"/>
                  </a:lnTo>
                  <a:lnTo>
                    <a:pt x="82726" y="1611961"/>
                  </a:lnTo>
                  <a:lnTo>
                    <a:pt x="54495" y="1579051"/>
                  </a:lnTo>
                  <a:lnTo>
                    <a:pt x="31525" y="1542042"/>
                  </a:lnTo>
                  <a:lnTo>
                    <a:pt x="14399" y="1501516"/>
                  </a:lnTo>
                  <a:lnTo>
                    <a:pt x="3696" y="1458055"/>
                  </a:lnTo>
                  <a:lnTo>
                    <a:pt x="0" y="1412240"/>
                  </a:lnTo>
                  <a:lnTo>
                    <a:pt x="0" y="282448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7413" name="object 7"/>
          <p:cNvSpPr txBox="1">
            <a:spLocks noChangeArrowheads="1"/>
          </p:cNvSpPr>
          <p:nvPr/>
        </p:nvSpPr>
        <p:spPr bwMode="auto">
          <a:xfrm>
            <a:off x="1147763" y="4295775"/>
            <a:ext cx="689133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70" rIns="0" bIns="0">
            <a:spAutoFit/>
          </a:bodyPr>
          <a:lstStyle/>
          <a:p>
            <a:pPr marL="12700" indent="-3175" algn="ctr">
              <a:spcBef>
                <a:spcPts val="113"/>
              </a:spcBef>
            </a:pPr>
            <a:r>
              <a:rPr lang="ru-RU" altLang="ru-RU" sz="2800" b="1">
                <a:solidFill>
                  <a:srgbClr val="C00000"/>
                </a:solidFill>
                <a:latin typeface="Cambria" pitchFamily="18" charset="0"/>
              </a:rPr>
              <a:t>Запрещено </a:t>
            </a:r>
            <a:r>
              <a:rPr lang="ru-RU" altLang="ru-RU" sz="2800" b="1">
                <a:solidFill>
                  <a:srgbClr val="003399"/>
                </a:solidFill>
                <a:latin typeface="Cambria" pitchFamily="18" charset="0"/>
              </a:rPr>
              <a:t>использование справочной  информации, средств мобильной связи,  фото-, аудио- и видеоаппаратуры</a:t>
            </a:r>
            <a:endParaRPr lang="ru-RU" altLang="ru-RU" sz="2800">
              <a:latin typeface="Cambria" pitchFamily="18" charset="0"/>
            </a:endParaRPr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447675" y="1844675"/>
            <a:ext cx="5349875" cy="1657350"/>
          </a:xfrm>
          <a:custGeom>
            <a:avLst/>
            <a:gdLst>
              <a:gd name="T0" fmla="*/ 5073490 w 5349240"/>
              <a:gd name="T1" fmla="*/ 0 h 1658620"/>
              <a:gd name="T2" fmla="*/ 276385 w 5349240"/>
              <a:gd name="T3" fmla="*/ 0 h 1658620"/>
              <a:gd name="T4" fmla="*/ 226703 w 5349240"/>
              <a:gd name="T5" fmla="*/ 4448 h 1658620"/>
              <a:gd name="T6" fmla="*/ 179943 w 5349240"/>
              <a:gd name="T7" fmla="*/ 17272 h 1658620"/>
              <a:gd name="T8" fmla="*/ 136886 w 5349240"/>
              <a:gd name="T9" fmla="*/ 37694 h 1658620"/>
              <a:gd name="T10" fmla="*/ 98312 w 5349240"/>
              <a:gd name="T11" fmla="*/ 64934 h 1658620"/>
              <a:gd name="T12" fmla="*/ 65001 w 5349240"/>
              <a:gd name="T13" fmla="*/ 98214 h 1658620"/>
              <a:gd name="T14" fmla="*/ 37733 w 5349240"/>
              <a:gd name="T15" fmla="*/ 136753 h 1658620"/>
              <a:gd name="T16" fmla="*/ 17290 w 5349240"/>
              <a:gd name="T17" fmla="*/ 179774 h 1658620"/>
              <a:gd name="T18" fmla="*/ 4453 w 5349240"/>
              <a:gd name="T19" fmla="*/ 226495 h 1658620"/>
              <a:gd name="T20" fmla="*/ 0 w 5349240"/>
              <a:gd name="T21" fmla="*/ 276139 h 1658620"/>
              <a:gd name="T22" fmla="*/ 0 w 5349240"/>
              <a:gd name="T23" fmla="*/ 1380702 h 1658620"/>
              <a:gd name="T24" fmla="*/ 4453 w 5349240"/>
              <a:gd name="T25" fmla="*/ 1430346 h 1658620"/>
              <a:gd name="T26" fmla="*/ 17290 w 5349240"/>
              <a:gd name="T27" fmla="*/ 1477067 h 1658620"/>
              <a:gd name="T28" fmla="*/ 37733 w 5349240"/>
              <a:gd name="T29" fmla="*/ 1520088 h 1658620"/>
              <a:gd name="T30" fmla="*/ 65001 w 5349240"/>
              <a:gd name="T31" fmla="*/ 1558628 h 1658620"/>
              <a:gd name="T32" fmla="*/ 98312 w 5349240"/>
              <a:gd name="T33" fmla="*/ 1591907 h 1658620"/>
              <a:gd name="T34" fmla="*/ 136886 w 5349240"/>
              <a:gd name="T35" fmla="*/ 1619147 h 1658620"/>
              <a:gd name="T36" fmla="*/ 179943 w 5349240"/>
              <a:gd name="T37" fmla="*/ 1639570 h 1658620"/>
              <a:gd name="T38" fmla="*/ 226703 w 5349240"/>
              <a:gd name="T39" fmla="*/ 1652394 h 1658620"/>
              <a:gd name="T40" fmla="*/ 276385 w 5349240"/>
              <a:gd name="T41" fmla="*/ 1656842 h 1658620"/>
              <a:gd name="T42" fmla="*/ 5073490 w 5349240"/>
              <a:gd name="T43" fmla="*/ 1656842 h 1658620"/>
              <a:gd name="T44" fmla="*/ 5123178 w 5349240"/>
              <a:gd name="T45" fmla="*/ 1652394 h 1658620"/>
              <a:gd name="T46" fmla="*/ 5169941 w 5349240"/>
              <a:gd name="T47" fmla="*/ 1639570 h 1658620"/>
              <a:gd name="T48" fmla="*/ 5213000 w 5349240"/>
              <a:gd name="T49" fmla="*/ 1619147 h 1658620"/>
              <a:gd name="T50" fmla="*/ 5251573 w 5349240"/>
              <a:gd name="T51" fmla="*/ 1591907 h 1658620"/>
              <a:gd name="T52" fmla="*/ 5284882 w 5349240"/>
              <a:gd name="T53" fmla="*/ 1558628 h 1658620"/>
              <a:gd name="T54" fmla="*/ 5312147 w 5349240"/>
              <a:gd name="T55" fmla="*/ 1520088 h 1658620"/>
              <a:gd name="T56" fmla="*/ 5332587 w 5349240"/>
              <a:gd name="T57" fmla="*/ 1477067 h 1658620"/>
              <a:gd name="T58" fmla="*/ 5345422 w 5349240"/>
              <a:gd name="T59" fmla="*/ 1430346 h 1658620"/>
              <a:gd name="T60" fmla="*/ 5349875 w 5349240"/>
              <a:gd name="T61" fmla="*/ 1380702 h 1658620"/>
              <a:gd name="T62" fmla="*/ 5349875 w 5349240"/>
              <a:gd name="T63" fmla="*/ 276139 h 1658620"/>
              <a:gd name="T64" fmla="*/ 5345422 w 5349240"/>
              <a:gd name="T65" fmla="*/ 226495 h 1658620"/>
              <a:gd name="T66" fmla="*/ 5332587 w 5349240"/>
              <a:gd name="T67" fmla="*/ 179774 h 1658620"/>
              <a:gd name="T68" fmla="*/ 5312147 w 5349240"/>
              <a:gd name="T69" fmla="*/ 136753 h 1658620"/>
              <a:gd name="T70" fmla="*/ 5284882 w 5349240"/>
              <a:gd name="T71" fmla="*/ 98214 h 1658620"/>
              <a:gd name="T72" fmla="*/ 5251573 w 5349240"/>
              <a:gd name="T73" fmla="*/ 64934 h 1658620"/>
              <a:gd name="T74" fmla="*/ 5213000 w 5349240"/>
              <a:gd name="T75" fmla="*/ 37694 h 1658620"/>
              <a:gd name="T76" fmla="*/ 5169941 w 5349240"/>
              <a:gd name="T77" fmla="*/ 17272 h 1658620"/>
              <a:gd name="T78" fmla="*/ 5123178 w 5349240"/>
              <a:gd name="T79" fmla="*/ 4448 h 1658620"/>
              <a:gd name="T80" fmla="*/ 5073490 w 5349240"/>
              <a:gd name="T81" fmla="*/ 0 h 16586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349240" h="1658620">
                <a:moveTo>
                  <a:pt x="5072888" y="0"/>
                </a:moveTo>
                <a:lnTo>
                  <a:pt x="276352" y="0"/>
                </a:lnTo>
                <a:lnTo>
                  <a:pt x="226676" y="4451"/>
                </a:lnTo>
                <a:lnTo>
                  <a:pt x="179922" y="17285"/>
                </a:lnTo>
                <a:lnTo>
                  <a:pt x="136870" y="37723"/>
                </a:lnTo>
                <a:lnTo>
                  <a:pt x="98300" y="64984"/>
                </a:lnTo>
                <a:lnTo>
                  <a:pt x="64993" y="98289"/>
                </a:lnTo>
                <a:lnTo>
                  <a:pt x="37729" y="136858"/>
                </a:lnTo>
                <a:lnTo>
                  <a:pt x="17288" y="179912"/>
                </a:lnTo>
                <a:lnTo>
                  <a:pt x="4452" y="226669"/>
                </a:lnTo>
                <a:lnTo>
                  <a:pt x="0" y="276351"/>
                </a:lnTo>
                <a:lnTo>
                  <a:pt x="0" y="1381760"/>
                </a:lnTo>
                <a:lnTo>
                  <a:pt x="4452" y="1431442"/>
                </a:lnTo>
                <a:lnTo>
                  <a:pt x="17288" y="1478199"/>
                </a:lnTo>
                <a:lnTo>
                  <a:pt x="37729" y="1521253"/>
                </a:lnTo>
                <a:lnTo>
                  <a:pt x="64993" y="1559822"/>
                </a:lnTo>
                <a:lnTo>
                  <a:pt x="98300" y="1593127"/>
                </a:lnTo>
                <a:lnTo>
                  <a:pt x="136870" y="1620388"/>
                </a:lnTo>
                <a:lnTo>
                  <a:pt x="179922" y="1640826"/>
                </a:lnTo>
                <a:lnTo>
                  <a:pt x="226676" y="1653660"/>
                </a:lnTo>
                <a:lnTo>
                  <a:pt x="276352" y="1658112"/>
                </a:lnTo>
                <a:lnTo>
                  <a:pt x="5072888" y="1658112"/>
                </a:lnTo>
                <a:lnTo>
                  <a:pt x="5122570" y="1653660"/>
                </a:lnTo>
                <a:lnTo>
                  <a:pt x="5169327" y="1640826"/>
                </a:lnTo>
                <a:lnTo>
                  <a:pt x="5212381" y="1620388"/>
                </a:lnTo>
                <a:lnTo>
                  <a:pt x="5250950" y="1593127"/>
                </a:lnTo>
                <a:lnTo>
                  <a:pt x="5284255" y="1559822"/>
                </a:lnTo>
                <a:lnTo>
                  <a:pt x="5311516" y="1521253"/>
                </a:lnTo>
                <a:lnTo>
                  <a:pt x="5331954" y="1478199"/>
                </a:lnTo>
                <a:lnTo>
                  <a:pt x="5344788" y="1431442"/>
                </a:lnTo>
                <a:lnTo>
                  <a:pt x="5349240" y="1381760"/>
                </a:lnTo>
                <a:lnTo>
                  <a:pt x="5349240" y="276351"/>
                </a:lnTo>
                <a:lnTo>
                  <a:pt x="5344788" y="226669"/>
                </a:lnTo>
                <a:lnTo>
                  <a:pt x="5331954" y="179912"/>
                </a:lnTo>
                <a:lnTo>
                  <a:pt x="5311516" y="136858"/>
                </a:lnTo>
                <a:lnTo>
                  <a:pt x="5284255" y="98289"/>
                </a:lnTo>
                <a:lnTo>
                  <a:pt x="5250950" y="64984"/>
                </a:lnTo>
                <a:lnTo>
                  <a:pt x="5212381" y="37723"/>
                </a:lnTo>
                <a:lnTo>
                  <a:pt x="5169327" y="17285"/>
                </a:lnTo>
                <a:lnTo>
                  <a:pt x="5122570" y="4451"/>
                </a:lnTo>
                <a:lnTo>
                  <a:pt x="5072888" y="0"/>
                </a:lnTo>
                <a:close/>
              </a:path>
            </a:pathLst>
          </a:custGeom>
          <a:solidFill>
            <a:srgbClr val="375F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5" name="object 9"/>
          <p:cNvSpPr txBox="1">
            <a:spLocks noChangeArrowheads="1"/>
          </p:cNvSpPr>
          <p:nvPr/>
        </p:nvSpPr>
        <p:spPr bwMode="auto">
          <a:xfrm>
            <a:off x="755650" y="1920875"/>
            <a:ext cx="47307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362075" indent="-1350963">
              <a:spcBef>
                <a:spcPts val="100"/>
              </a:spcBef>
            </a:pPr>
            <a:r>
              <a:rPr lang="ru-RU" altLang="ru-RU" sz="2400" b="1">
                <a:solidFill>
                  <a:srgbClr val="FFFFFF"/>
                </a:solidFill>
                <a:latin typeface="Cambria" pitchFamily="18" charset="0"/>
              </a:rPr>
              <a:t>Наличие черных гелевых ручек  у участников,</a:t>
            </a:r>
            <a:endParaRPr lang="ru-RU" altLang="ru-RU" sz="2400">
              <a:latin typeface="Cambria" pitchFamily="18" charset="0"/>
            </a:endParaRPr>
          </a:p>
          <a:p>
            <a:pPr marL="1362075" indent="-1350963"/>
            <a:r>
              <a:rPr lang="ru-RU" altLang="ru-RU" sz="2400" b="1">
                <a:solidFill>
                  <a:srgbClr val="FFFFFF"/>
                </a:solidFill>
                <a:latin typeface="Cambria" pitchFamily="18" charset="0"/>
              </a:rPr>
              <a:t>экзаменаторов-собеседников  и экспертов!</a:t>
            </a:r>
            <a:endParaRPr lang="ru-RU" altLang="ru-RU" sz="2400">
              <a:latin typeface="Cambria" pitchFamily="18" charset="0"/>
            </a:endParaRPr>
          </a:p>
        </p:txBody>
      </p:sp>
      <p:pic>
        <p:nvPicPr>
          <p:cNvPr id="17416" name="object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1311275"/>
            <a:ext cx="31337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object 3"/>
          <p:cNvSpPr>
            <a:spLocks noGrp="1"/>
          </p:cNvSpPr>
          <p:nvPr>
            <p:ph type="title"/>
          </p:nvPr>
        </p:nvSpPr>
        <p:spPr>
          <a:xfrm>
            <a:off x="1050925" y="14288"/>
            <a:ext cx="7150100" cy="879475"/>
          </a:xfrm>
        </p:spPr>
        <p:txBody>
          <a:bodyPr tIns="13970"/>
          <a:lstStyle/>
          <a:p>
            <a:pPr marL="1381125" indent="-1368425" eaLnBrk="1" hangingPunct="1">
              <a:spcBef>
                <a:spcPts val="113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Не позднее чем за два дня до проведения  итогового собеседования</a:t>
            </a:r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296863" y="2135188"/>
            <a:ext cx="4059237" cy="427037"/>
          </a:xfrm>
          <a:custGeom>
            <a:avLst/>
            <a:gdLst>
              <a:gd name="T0" fmla="*/ 0 w 4059554"/>
              <a:gd name="T1" fmla="*/ 426529 h 427355"/>
              <a:gd name="T2" fmla="*/ 15708 w 4059554"/>
              <a:gd name="T3" fmla="*/ 426529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8437" name="object 5"/>
          <p:cNvGrpSpPr>
            <a:grpSpLocks/>
          </p:cNvGrpSpPr>
          <p:nvPr/>
        </p:nvGrpSpPr>
        <p:grpSpPr bwMode="auto">
          <a:xfrm>
            <a:off x="423863" y="1222375"/>
            <a:ext cx="8107362" cy="746125"/>
            <a:chOff x="435863" y="1255775"/>
            <a:chExt cx="8107680" cy="746760"/>
          </a:xfrm>
        </p:grpSpPr>
        <p:sp>
          <p:nvSpPr>
            <p:cNvPr id="18444" name="object 6"/>
            <p:cNvSpPr>
              <a:spLocks/>
            </p:cNvSpPr>
            <p:nvPr/>
          </p:nvSpPr>
          <p:spPr bwMode="auto">
            <a:xfrm>
              <a:off x="448055" y="1267967"/>
              <a:ext cx="8083550" cy="722630"/>
            </a:xfrm>
            <a:custGeom>
              <a:avLst/>
              <a:gdLst>
                <a:gd name="T0" fmla="*/ 7962900 w 8083550"/>
                <a:gd name="T1" fmla="*/ 0 h 722630"/>
                <a:gd name="T2" fmla="*/ 120395 w 8083550"/>
                <a:gd name="T3" fmla="*/ 0 h 722630"/>
                <a:gd name="T4" fmla="*/ 73535 w 8083550"/>
                <a:gd name="T5" fmla="*/ 9453 h 722630"/>
                <a:gd name="T6" fmla="*/ 35266 w 8083550"/>
                <a:gd name="T7" fmla="*/ 35242 h 722630"/>
                <a:gd name="T8" fmla="*/ 9462 w 8083550"/>
                <a:gd name="T9" fmla="*/ 73509 h 722630"/>
                <a:gd name="T10" fmla="*/ 0 w 8083550"/>
                <a:gd name="T11" fmla="*/ 120396 h 722630"/>
                <a:gd name="T12" fmla="*/ 0 w 8083550"/>
                <a:gd name="T13" fmla="*/ 601980 h 722630"/>
                <a:gd name="T14" fmla="*/ 9462 w 8083550"/>
                <a:gd name="T15" fmla="*/ 648866 h 722630"/>
                <a:gd name="T16" fmla="*/ 35266 w 8083550"/>
                <a:gd name="T17" fmla="*/ 687133 h 722630"/>
                <a:gd name="T18" fmla="*/ 73535 w 8083550"/>
                <a:gd name="T19" fmla="*/ 712922 h 722630"/>
                <a:gd name="T20" fmla="*/ 120395 w 8083550"/>
                <a:gd name="T21" fmla="*/ 722376 h 722630"/>
                <a:gd name="T22" fmla="*/ 7962900 w 8083550"/>
                <a:gd name="T23" fmla="*/ 722376 h 722630"/>
                <a:gd name="T24" fmla="*/ 8009786 w 8083550"/>
                <a:gd name="T25" fmla="*/ 712922 h 722630"/>
                <a:gd name="T26" fmla="*/ 8048053 w 8083550"/>
                <a:gd name="T27" fmla="*/ 687133 h 722630"/>
                <a:gd name="T28" fmla="*/ 8073842 w 8083550"/>
                <a:gd name="T29" fmla="*/ 648866 h 722630"/>
                <a:gd name="T30" fmla="*/ 8083296 w 8083550"/>
                <a:gd name="T31" fmla="*/ 601980 h 722630"/>
                <a:gd name="T32" fmla="*/ 8083296 w 8083550"/>
                <a:gd name="T33" fmla="*/ 120396 h 722630"/>
                <a:gd name="T34" fmla="*/ 8073842 w 8083550"/>
                <a:gd name="T35" fmla="*/ 73509 h 722630"/>
                <a:gd name="T36" fmla="*/ 8048053 w 8083550"/>
                <a:gd name="T37" fmla="*/ 35242 h 722630"/>
                <a:gd name="T38" fmla="*/ 8009786 w 8083550"/>
                <a:gd name="T39" fmla="*/ 9453 h 722630"/>
                <a:gd name="T40" fmla="*/ 7962900 w 8083550"/>
                <a:gd name="T41" fmla="*/ 0 h 72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3550" h="722630">
                  <a:moveTo>
                    <a:pt x="7962900" y="0"/>
                  </a:moveTo>
                  <a:lnTo>
                    <a:pt x="120395" y="0"/>
                  </a:lnTo>
                  <a:lnTo>
                    <a:pt x="73535" y="9453"/>
                  </a:lnTo>
                  <a:lnTo>
                    <a:pt x="35266" y="35242"/>
                  </a:lnTo>
                  <a:lnTo>
                    <a:pt x="9462" y="73509"/>
                  </a:lnTo>
                  <a:lnTo>
                    <a:pt x="0" y="120396"/>
                  </a:lnTo>
                  <a:lnTo>
                    <a:pt x="0" y="601980"/>
                  </a:lnTo>
                  <a:lnTo>
                    <a:pt x="9462" y="648866"/>
                  </a:lnTo>
                  <a:lnTo>
                    <a:pt x="35266" y="687133"/>
                  </a:lnTo>
                  <a:lnTo>
                    <a:pt x="73535" y="712922"/>
                  </a:lnTo>
                  <a:lnTo>
                    <a:pt x="120395" y="722376"/>
                  </a:lnTo>
                  <a:lnTo>
                    <a:pt x="7962900" y="722376"/>
                  </a:lnTo>
                  <a:lnTo>
                    <a:pt x="8009786" y="712922"/>
                  </a:lnTo>
                  <a:lnTo>
                    <a:pt x="8048053" y="687133"/>
                  </a:lnTo>
                  <a:lnTo>
                    <a:pt x="8073842" y="648866"/>
                  </a:lnTo>
                  <a:lnTo>
                    <a:pt x="8083296" y="601980"/>
                  </a:lnTo>
                  <a:lnTo>
                    <a:pt x="8083296" y="120396"/>
                  </a:lnTo>
                  <a:lnTo>
                    <a:pt x="8073842" y="73509"/>
                  </a:lnTo>
                  <a:lnTo>
                    <a:pt x="8048053" y="35242"/>
                  </a:lnTo>
                  <a:lnTo>
                    <a:pt x="8009786" y="9453"/>
                  </a:lnTo>
                  <a:lnTo>
                    <a:pt x="7962900" y="0"/>
                  </a:lnTo>
                  <a:close/>
                </a:path>
              </a:pathLst>
            </a:custGeom>
            <a:solidFill>
              <a:srgbClr val="8EB4E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45" name="object 7"/>
            <p:cNvSpPr>
              <a:spLocks/>
            </p:cNvSpPr>
            <p:nvPr/>
          </p:nvSpPr>
          <p:spPr bwMode="auto">
            <a:xfrm>
              <a:off x="448055" y="1267967"/>
              <a:ext cx="8083550" cy="722630"/>
            </a:xfrm>
            <a:custGeom>
              <a:avLst/>
              <a:gdLst>
                <a:gd name="T0" fmla="*/ 0 w 8083550"/>
                <a:gd name="T1" fmla="*/ 120396 h 722630"/>
                <a:gd name="T2" fmla="*/ 9462 w 8083550"/>
                <a:gd name="T3" fmla="*/ 73509 h 722630"/>
                <a:gd name="T4" fmla="*/ 35266 w 8083550"/>
                <a:gd name="T5" fmla="*/ 35242 h 722630"/>
                <a:gd name="T6" fmla="*/ 73535 w 8083550"/>
                <a:gd name="T7" fmla="*/ 9453 h 722630"/>
                <a:gd name="T8" fmla="*/ 120395 w 8083550"/>
                <a:gd name="T9" fmla="*/ 0 h 722630"/>
                <a:gd name="T10" fmla="*/ 7962900 w 8083550"/>
                <a:gd name="T11" fmla="*/ 0 h 722630"/>
                <a:gd name="T12" fmla="*/ 8009786 w 8083550"/>
                <a:gd name="T13" fmla="*/ 9453 h 722630"/>
                <a:gd name="T14" fmla="*/ 8048053 w 8083550"/>
                <a:gd name="T15" fmla="*/ 35242 h 722630"/>
                <a:gd name="T16" fmla="*/ 8073842 w 8083550"/>
                <a:gd name="T17" fmla="*/ 73509 h 722630"/>
                <a:gd name="T18" fmla="*/ 8083296 w 8083550"/>
                <a:gd name="T19" fmla="*/ 120396 h 722630"/>
                <a:gd name="T20" fmla="*/ 8083296 w 8083550"/>
                <a:gd name="T21" fmla="*/ 601980 h 722630"/>
                <a:gd name="T22" fmla="*/ 8073842 w 8083550"/>
                <a:gd name="T23" fmla="*/ 648866 h 722630"/>
                <a:gd name="T24" fmla="*/ 8048053 w 8083550"/>
                <a:gd name="T25" fmla="*/ 687133 h 722630"/>
                <a:gd name="T26" fmla="*/ 8009786 w 8083550"/>
                <a:gd name="T27" fmla="*/ 712922 h 722630"/>
                <a:gd name="T28" fmla="*/ 7962900 w 8083550"/>
                <a:gd name="T29" fmla="*/ 722376 h 722630"/>
                <a:gd name="T30" fmla="*/ 120395 w 8083550"/>
                <a:gd name="T31" fmla="*/ 722376 h 722630"/>
                <a:gd name="T32" fmla="*/ 73535 w 8083550"/>
                <a:gd name="T33" fmla="*/ 712922 h 722630"/>
                <a:gd name="T34" fmla="*/ 35266 w 8083550"/>
                <a:gd name="T35" fmla="*/ 687133 h 722630"/>
                <a:gd name="T36" fmla="*/ 9462 w 8083550"/>
                <a:gd name="T37" fmla="*/ 648866 h 722630"/>
                <a:gd name="T38" fmla="*/ 0 w 8083550"/>
                <a:gd name="T39" fmla="*/ 601980 h 722630"/>
                <a:gd name="T40" fmla="*/ 0 w 8083550"/>
                <a:gd name="T41" fmla="*/ 120396 h 72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3550" h="722630">
                  <a:moveTo>
                    <a:pt x="0" y="120396"/>
                  </a:moveTo>
                  <a:lnTo>
                    <a:pt x="9462" y="73509"/>
                  </a:lnTo>
                  <a:lnTo>
                    <a:pt x="35266" y="35242"/>
                  </a:lnTo>
                  <a:lnTo>
                    <a:pt x="73535" y="9453"/>
                  </a:lnTo>
                  <a:lnTo>
                    <a:pt x="120395" y="0"/>
                  </a:lnTo>
                  <a:lnTo>
                    <a:pt x="7962900" y="0"/>
                  </a:lnTo>
                  <a:lnTo>
                    <a:pt x="8009786" y="9453"/>
                  </a:lnTo>
                  <a:lnTo>
                    <a:pt x="8048053" y="35242"/>
                  </a:lnTo>
                  <a:lnTo>
                    <a:pt x="8073842" y="73509"/>
                  </a:lnTo>
                  <a:lnTo>
                    <a:pt x="8083296" y="120396"/>
                  </a:lnTo>
                  <a:lnTo>
                    <a:pt x="8083296" y="601980"/>
                  </a:lnTo>
                  <a:lnTo>
                    <a:pt x="8073842" y="648866"/>
                  </a:lnTo>
                  <a:lnTo>
                    <a:pt x="8048053" y="687133"/>
                  </a:lnTo>
                  <a:lnTo>
                    <a:pt x="8009786" y="712922"/>
                  </a:lnTo>
                  <a:lnTo>
                    <a:pt x="7962900" y="722376"/>
                  </a:lnTo>
                  <a:lnTo>
                    <a:pt x="120395" y="722376"/>
                  </a:lnTo>
                  <a:lnTo>
                    <a:pt x="73535" y="712922"/>
                  </a:lnTo>
                  <a:lnTo>
                    <a:pt x="35266" y="687133"/>
                  </a:lnTo>
                  <a:lnTo>
                    <a:pt x="9462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438" name="object 8"/>
          <p:cNvSpPr>
            <a:spLocks/>
          </p:cNvSpPr>
          <p:nvPr/>
        </p:nvSpPr>
        <p:spPr bwMode="auto">
          <a:xfrm>
            <a:off x="757238" y="3503613"/>
            <a:ext cx="4059237" cy="427037"/>
          </a:xfrm>
          <a:custGeom>
            <a:avLst/>
            <a:gdLst>
              <a:gd name="T0" fmla="*/ 0 w 4059554"/>
              <a:gd name="T1" fmla="*/ 426530 h 427354"/>
              <a:gd name="T2" fmla="*/ 15708 w 4059554"/>
              <a:gd name="T3" fmla="*/ 426530 h 427354"/>
              <a:gd name="T4" fmla="*/ 15708 w 4059554"/>
              <a:gd name="T5" fmla="*/ 0 h 427354"/>
              <a:gd name="T6" fmla="*/ 4058857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9" name="object 9"/>
          <p:cNvSpPr>
            <a:spLocks/>
          </p:cNvSpPr>
          <p:nvPr/>
        </p:nvSpPr>
        <p:spPr bwMode="auto">
          <a:xfrm>
            <a:off x="973138" y="4019550"/>
            <a:ext cx="4060825" cy="427038"/>
          </a:xfrm>
          <a:custGeom>
            <a:avLst/>
            <a:gdLst>
              <a:gd name="T0" fmla="*/ 0 w 4059554"/>
              <a:gd name="T1" fmla="*/ 426531 h 427354"/>
              <a:gd name="T2" fmla="*/ 15714 w 4059554"/>
              <a:gd name="T3" fmla="*/ 426531 h 427354"/>
              <a:gd name="T4" fmla="*/ 15714 w 4059554"/>
              <a:gd name="T5" fmla="*/ 0 h 427354"/>
              <a:gd name="T6" fmla="*/ 4060445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0" name="object 10"/>
          <p:cNvSpPr>
            <a:spLocks/>
          </p:cNvSpPr>
          <p:nvPr/>
        </p:nvSpPr>
        <p:spPr bwMode="auto">
          <a:xfrm>
            <a:off x="1190625" y="4725988"/>
            <a:ext cx="4059238" cy="427037"/>
          </a:xfrm>
          <a:custGeom>
            <a:avLst/>
            <a:gdLst>
              <a:gd name="T0" fmla="*/ 0 w 4059554"/>
              <a:gd name="T1" fmla="*/ 426529 h 427354"/>
              <a:gd name="T2" fmla="*/ 15708 w 4059554"/>
              <a:gd name="T3" fmla="*/ 426529 h 427354"/>
              <a:gd name="T4" fmla="*/ 15708 w 4059554"/>
              <a:gd name="T5" fmla="*/ 0 h 427354"/>
              <a:gd name="T6" fmla="*/ 4058858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46"/>
                </a:moveTo>
                <a:lnTo>
                  <a:pt x="15709" y="426846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1" name="object 11"/>
          <p:cNvSpPr>
            <a:spLocks/>
          </p:cNvSpPr>
          <p:nvPr/>
        </p:nvSpPr>
        <p:spPr bwMode="auto">
          <a:xfrm>
            <a:off x="541338" y="2724150"/>
            <a:ext cx="4059237" cy="427038"/>
          </a:xfrm>
          <a:custGeom>
            <a:avLst/>
            <a:gdLst>
              <a:gd name="T0" fmla="*/ 0 w 4059554"/>
              <a:gd name="T1" fmla="*/ 426530 h 427355"/>
              <a:gd name="T2" fmla="*/ 15708 w 4059554"/>
              <a:gd name="T3" fmla="*/ 426530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2" name="object 12"/>
          <p:cNvSpPr>
            <a:spLocks/>
          </p:cNvSpPr>
          <p:nvPr/>
        </p:nvSpPr>
        <p:spPr bwMode="auto">
          <a:xfrm>
            <a:off x="1425575" y="5451475"/>
            <a:ext cx="4059238" cy="427038"/>
          </a:xfrm>
          <a:custGeom>
            <a:avLst/>
            <a:gdLst>
              <a:gd name="T0" fmla="*/ 0 w 4059554"/>
              <a:gd name="T1" fmla="*/ 426505 h 427354"/>
              <a:gd name="T2" fmla="*/ 15746 w 4059554"/>
              <a:gd name="T3" fmla="*/ 426505 h 427354"/>
              <a:gd name="T4" fmla="*/ 15746 w 4059554"/>
              <a:gd name="T5" fmla="*/ 0 h 427354"/>
              <a:gd name="T6" fmla="*/ 4058858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21"/>
                </a:moveTo>
                <a:lnTo>
                  <a:pt x="15747" y="426821"/>
                </a:lnTo>
                <a:lnTo>
                  <a:pt x="15747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3" name="object 13"/>
          <p:cNvSpPr txBox="1">
            <a:spLocks noChangeArrowheads="1"/>
          </p:cNvSpPr>
          <p:nvPr/>
        </p:nvSpPr>
        <p:spPr bwMode="auto">
          <a:xfrm>
            <a:off x="296863" y="1595438"/>
            <a:ext cx="8064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501650" indent="-276225">
              <a:spcBef>
                <a:spcPts val="88"/>
              </a:spcBef>
            </a:pP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ОО скачивает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501650" indent="-276225">
              <a:spcBef>
                <a:spcPts val="1950"/>
              </a:spcBef>
              <a:buFontTx/>
              <a:buAutoNum type="arabicParenR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бланк итогового собеседования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25"/>
              </a:spcBef>
              <a:buClr>
                <a:srgbClr val="003399"/>
              </a:buClr>
              <a:buFont typeface="Cambria" pitchFamily="18" charset="0"/>
              <a:buAutoNum type="arabicParenR"/>
            </a:pPr>
            <a:endParaRPr lang="ru-RU" altLang="ru-RU">
              <a:latin typeface="Cambria" pitchFamily="18" charset="0"/>
            </a:endParaRPr>
          </a:p>
          <a:p>
            <a:pPr marL="501650" indent="-276225">
              <a:buFontTx/>
              <a:buAutoNum type="arabicParenR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временной регламент выполнения заданий</a:t>
            </a:r>
            <a:endParaRPr lang="ru-RU" altLang="ru-RU" sz="2000">
              <a:latin typeface="Cambria" pitchFamily="18" charset="0"/>
            </a:endParaRPr>
          </a:p>
          <a:p>
            <a:pPr marL="501650" indent="-276225"/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итогового собеседования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1438"/>
              </a:spcBef>
              <a:buFontTx/>
              <a:buAutoNum type="arabicParenR" startAt="3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критерии оценивания для экспертов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1663"/>
              </a:spcBef>
              <a:buFontTx/>
              <a:buAutoNum type="arabicParenR" startAt="3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сопроводительный бланк к материалам</a:t>
            </a:r>
            <a:endParaRPr lang="ru-RU" altLang="ru-RU" sz="2000">
              <a:latin typeface="Cambria" pitchFamily="18" charset="0"/>
            </a:endParaRPr>
          </a:p>
          <a:p>
            <a:pPr marL="501650" indent="-276225"/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итогового собеседования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775"/>
              </a:spcBef>
              <a:buFontTx/>
              <a:buAutoNum type="arabicParenR" startAt="5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формы ИС-01, ИС-02, ИС-04, ИС-08, «Удаление участника  ИС»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913"/>
              </a:spcBef>
              <a:buFontTx/>
              <a:buAutoNum type="arabicParenR" startAt="5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КИМ –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08 февраля 2023 года 08.00 часов</a:t>
            </a:r>
            <a:endParaRPr lang="ru-RU" altLang="ru-RU" sz="20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eaLnBrk="1" hangingPunct="1"/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Основные действия</a:t>
            </a:r>
            <a:b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ответственного организатора ОО</a:t>
            </a:r>
          </a:p>
        </p:txBody>
      </p:sp>
      <p:grpSp>
        <p:nvGrpSpPr>
          <p:cNvPr id="19459" name="object 3"/>
          <p:cNvGrpSpPr>
            <a:grpSpLocks/>
          </p:cNvGrpSpPr>
          <p:nvPr/>
        </p:nvGrpSpPr>
        <p:grpSpPr bwMode="auto">
          <a:xfrm>
            <a:off x="95250" y="1471613"/>
            <a:ext cx="5534025" cy="601662"/>
            <a:chOff x="94488" y="1472183"/>
            <a:chExt cx="5535295" cy="600710"/>
          </a:xfrm>
        </p:grpSpPr>
        <p:sp>
          <p:nvSpPr>
            <p:cNvPr id="19470" name="object 4"/>
            <p:cNvSpPr>
              <a:spLocks/>
            </p:cNvSpPr>
            <p:nvPr/>
          </p:nvSpPr>
          <p:spPr bwMode="auto">
            <a:xfrm>
              <a:off x="106680" y="1484375"/>
              <a:ext cx="5511165" cy="576580"/>
            </a:xfrm>
            <a:custGeom>
              <a:avLst/>
              <a:gdLst>
                <a:gd name="T0" fmla="*/ 5414772 w 5511165"/>
                <a:gd name="T1" fmla="*/ 0 h 576580"/>
                <a:gd name="T2" fmla="*/ 96012 w 5511165"/>
                <a:gd name="T3" fmla="*/ 0 h 576580"/>
                <a:gd name="T4" fmla="*/ 58641 w 5511165"/>
                <a:gd name="T5" fmla="*/ 7536 h 576580"/>
                <a:gd name="T6" fmla="*/ 28122 w 5511165"/>
                <a:gd name="T7" fmla="*/ 28098 h 576580"/>
                <a:gd name="T8" fmla="*/ 7545 w 5511165"/>
                <a:gd name="T9" fmla="*/ 58614 h 576580"/>
                <a:gd name="T10" fmla="*/ 0 w 5511165"/>
                <a:gd name="T11" fmla="*/ 96012 h 576580"/>
                <a:gd name="T12" fmla="*/ 0 w 5511165"/>
                <a:gd name="T13" fmla="*/ 480060 h 576580"/>
                <a:gd name="T14" fmla="*/ 7545 w 5511165"/>
                <a:gd name="T15" fmla="*/ 517457 h 576580"/>
                <a:gd name="T16" fmla="*/ 28122 w 5511165"/>
                <a:gd name="T17" fmla="*/ 547973 h 576580"/>
                <a:gd name="T18" fmla="*/ 58641 w 5511165"/>
                <a:gd name="T19" fmla="*/ 568535 h 576580"/>
                <a:gd name="T20" fmla="*/ 96012 w 5511165"/>
                <a:gd name="T21" fmla="*/ 576072 h 576580"/>
                <a:gd name="T22" fmla="*/ 5414772 w 5511165"/>
                <a:gd name="T23" fmla="*/ 576072 h 576580"/>
                <a:gd name="T24" fmla="*/ 5452169 w 5511165"/>
                <a:gd name="T25" fmla="*/ 568535 h 576580"/>
                <a:gd name="T26" fmla="*/ 5482685 w 5511165"/>
                <a:gd name="T27" fmla="*/ 547973 h 576580"/>
                <a:gd name="T28" fmla="*/ 5503247 w 5511165"/>
                <a:gd name="T29" fmla="*/ 517457 h 576580"/>
                <a:gd name="T30" fmla="*/ 5510784 w 5511165"/>
                <a:gd name="T31" fmla="*/ 480060 h 576580"/>
                <a:gd name="T32" fmla="*/ 5510784 w 5511165"/>
                <a:gd name="T33" fmla="*/ 96012 h 576580"/>
                <a:gd name="T34" fmla="*/ 5503247 w 5511165"/>
                <a:gd name="T35" fmla="*/ 58614 h 576580"/>
                <a:gd name="T36" fmla="*/ 5482685 w 5511165"/>
                <a:gd name="T37" fmla="*/ 28098 h 576580"/>
                <a:gd name="T38" fmla="*/ 5452169 w 5511165"/>
                <a:gd name="T39" fmla="*/ 7536 h 576580"/>
                <a:gd name="T40" fmla="*/ 5414772 w 5511165"/>
                <a:gd name="T41" fmla="*/ 0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11165" h="576580">
                  <a:moveTo>
                    <a:pt x="5414772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2" y="576072"/>
                  </a:lnTo>
                  <a:lnTo>
                    <a:pt x="5414772" y="576072"/>
                  </a:lnTo>
                  <a:lnTo>
                    <a:pt x="5452169" y="568535"/>
                  </a:lnTo>
                  <a:lnTo>
                    <a:pt x="5482685" y="547973"/>
                  </a:lnTo>
                  <a:lnTo>
                    <a:pt x="5503247" y="517457"/>
                  </a:lnTo>
                  <a:lnTo>
                    <a:pt x="5510784" y="480060"/>
                  </a:lnTo>
                  <a:lnTo>
                    <a:pt x="5510784" y="96012"/>
                  </a:lnTo>
                  <a:lnTo>
                    <a:pt x="5503247" y="58614"/>
                  </a:lnTo>
                  <a:lnTo>
                    <a:pt x="5482685" y="28098"/>
                  </a:lnTo>
                  <a:lnTo>
                    <a:pt x="5452169" y="7536"/>
                  </a:lnTo>
                  <a:lnTo>
                    <a:pt x="5414772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71" name="object 5"/>
            <p:cNvSpPr>
              <a:spLocks/>
            </p:cNvSpPr>
            <p:nvPr/>
          </p:nvSpPr>
          <p:spPr bwMode="auto">
            <a:xfrm>
              <a:off x="106680" y="1484375"/>
              <a:ext cx="5511165" cy="576580"/>
            </a:xfrm>
            <a:custGeom>
              <a:avLst/>
              <a:gdLst>
                <a:gd name="T0" fmla="*/ 0 w 5511165"/>
                <a:gd name="T1" fmla="*/ 96012 h 576580"/>
                <a:gd name="T2" fmla="*/ 7545 w 5511165"/>
                <a:gd name="T3" fmla="*/ 58614 h 576580"/>
                <a:gd name="T4" fmla="*/ 28122 w 5511165"/>
                <a:gd name="T5" fmla="*/ 28098 h 576580"/>
                <a:gd name="T6" fmla="*/ 58641 w 5511165"/>
                <a:gd name="T7" fmla="*/ 7536 h 576580"/>
                <a:gd name="T8" fmla="*/ 96012 w 5511165"/>
                <a:gd name="T9" fmla="*/ 0 h 576580"/>
                <a:gd name="T10" fmla="*/ 5414772 w 5511165"/>
                <a:gd name="T11" fmla="*/ 0 h 576580"/>
                <a:gd name="T12" fmla="*/ 5452169 w 5511165"/>
                <a:gd name="T13" fmla="*/ 7536 h 576580"/>
                <a:gd name="T14" fmla="*/ 5482685 w 5511165"/>
                <a:gd name="T15" fmla="*/ 28098 h 576580"/>
                <a:gd name="T16" fmla="*/ 5503247 w 5511165"/>
                <a:gd name="T17" fmla="*/ 58614 h 576580"/>
                <a:gd name="T18" fmla="*/ 5510784 w 5511165"/>
                <a:gd name="T19" fmla="*/ 96012 h 576580"/>
                <a:gd name="T20" fmla="*/ 5510784 w 5511165"/>
                <a:gd name="T21" fmla="*/ 480060 h 576580"/>
                <a:gd name="T22" fmla="*/ 5503247 w 5511165"/>
                <a:gd name="T23" fmla="*/ 517457 h 576580"/>
                <a:gd name="T24" fmla="*/ 5482685 w 5511165"/>
                <a:gd name="T25" fmla="*/ 547973 h 576580"/>
                <a:gd name="T26" fmla="*/ 5452169 w 5511165"/>
                <a:gd name="T27" fmla="*/ 568535 h 576580"/>
                <a:gd name="T28" fmla="*/ 5414772 w 5511165"/>
                <a:gd name="T29" fmla="*/ 576072 h 576580"/>
                <a:gd name="T30" fmla="*/ 96012 w 5511165"/>
                <a:gd name="T31" fmla="*/ 576072 h 576580"/>
                <a:gd name="T32" fmla="*/ 58641 w 5511165"/>
                <a:gd name="T33" fmla="*/ 568535 h 576580"/>
                <a:gd name="T34" fmla="*/ 28122 w 5511165"/>
                <a:gd name="T35" fmla="*/ 547973 h 576580"/>
                <a:gd name="T36" fmla="*/ 7545 w 5511165"/>
                <a:gd name="T37" fmla="*/ 517457 h 576580"/>
                <a:gd name="T38" fmla="*/ 0 w 5511165"/>
                <a:gd name="T39" fmla="*/ 480060 h 576580"/>
                <a:gd name="T40" fmla="*/ 0 w 5511165"/>
                <a:gd name="T41" fmla="*/ 96012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11165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5414772" y="0"/>
                  </a:lnTo>
                  <a:lnTo>
                    <a:pt x="5452169" y="7536"/>
                  </a:lnTo>
                  <a:lnTo>
                    <a:pt x="5482685" y="28098"/>
                  </a:lnTo>
                  <a:lnTo>
                    <a:pt x="5503247" y="58614"/>
                  </a:lnTo>
                  <a:lnTo>
                    <a:pt x="5510784" y="96012"/>
                  </a:lnTo>
                  <a:lnTo>
                    <a:pt x="5510784" y="480060"/>
                  </a:lnTo>
                  <a:lnTo>
                    <a:pt x="5503247" y="517457"/>
                  </a:lnTo>
                  <a:lnTo>
                    <a:pt x="5482685" y="547973"/>
                  </a:lnTo>
                  <a:lnTo>
                    <a:pt x="5452169" y="568535"/>
                  </a:lnTo>
                  <a:lnTo>
                    <a:pt x="5414772" y="576072"/>
                  </a:lnTo>
                  <a:lnTo>
                    <a:pt x="96012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noFill/>
            <a:ln w="24383">
              <a:solidFill>
                <a:srgbClr val="548ED4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460" name="object 6"/>
          <p:cNvSpPr>
            <a:spLocks/>
          </p:cNvSpPr>
          <p:nvPr/>
        </p:nvSpPr>
        <p:spPr bwMode="auto">
          <a:xfrm>
            <a:off x="361950" y="2276475"/>
            <a:ext cx="6081713" cy="2844800"/>
          </a:xfrm>
          <a:custGeom>
            <a:avLst/>
            <a:gdLst>
              <a:gd name="T0" fmla="*/ 5468969 w 6080760"/>
              <a:gd name="T1" fmla="*/ 155991 h 2844165"/>
              <a:gd name="T2" fmla="*/ 5461005 w 6080760"/>
              <a:gd name="T3" fmla="*/ 106704 h 2844165"/>
              <a:gd name="T4" fmla="*/ 5438865 w 6080760"/>
              <a:gd name="T5" fmla="*/ 63882 h 2844165"/>
              <a:gd name="T6" fmla="*/ 5405090 w 6080760"/>
              <a:gd name="T7" fmla="*/ 30106 h 2844165"/>
              <a:gd name="T8" fmla="*/ 5362272 w 6080760"/>
              <a:gd name="T9" fmla="*/ 7964 h 2844165"/>
              <a:gd name="T10" fmla="*/ 5312989 w 6080760"/>
              <a:gd name="T11" fmla="*/ 0 h 2844165"/>
              <a:gd name="T12" fmla="*/ 155980 w 6080760"/>
              <a:gd name="T13" fmla="*/ 0 h 2844165"/>
              <a:gd name="T14" fmla="*/ 106671 w 6080760"/>
              <a:gd name="T15" fmla="*/ 7964 h 2844165"/>
              <a:gd name="T16" fmla="*/ 63852 w 6080760"/>
              <a:gd name="T17" fmla="*/ 30106 h 2844165"/>
              <a:gd name="T18" fmla="*/ 30091 w 6080760"/>
              <a:gd name="T19" fmla="*/ 63882 h 2844165"/>
              <a:gd name="T20" fmla="*/ 7951 w 6080760"/>
              <a:gd name="T21" fmla="*/ 106704 h 2844165"/>
              <a:gd name="T22" fmla="*/ 0 w 6080760"/>
              <a:gd name="T23" fmla="*/ 155991 h 2844165"/>
              <a:gd name="T24" fmla="*/ 0 w 6080760"/>
              <a:gd name="T25" fmla="*/ 779954 h 2844165"/>
              <a:gd name="T26" fmla="*/ 7951 w 6080760"/>
              <a:gd name="T27" fmla="*/ 829253 h 2844165"/>
              <a:gd name="T28" fmla="*/ 30091 w 6080760"/>
              <a:gd name="T29" fmla="*/ 872075 h 2844165"/>
              <a:gd name="T30" fmla="*/ 63852 w 6080760"/>
              <a:gd name="T31" fmla="*/ 905851 h 2844165"/>
              <a:gd name="T32" fmla="*/ 106671 w 6080760"/>
              <a:gd name="T33" fmla="*/ 927992 h 2844165"/>
              <a:gd name="T34" fmla="*/ 155980 w 6080760"/>
              <a:gd name="T35" fmla="*/ 935945 h 2844165"/>
              <a:gd name="T36" fmla="*/ 5312989 w 6080760"/>
              <a:gd name="T37" fmla="*/ 935945 h 2844165"/>
              <a:gd name="T38" fmla="*/ 5362272 w 6080760"/>
              <a:gd name="T39" fmla="*/ 927992 h 2844165"/>
              <a:gd name="T40" fmla="*/ 5405090 w 6080760"/>
              <a:gd name="T41" fmla="*/ 905851 h 2844165"/>
              <a:gd name="T42" fmla="*/ 5438865 w 6080760"/>
              <a:gd name="T43" fmla="*/ 872075 h 2844165"/>
              <a:gd name="T44" fmla="*/ 5461005 w 6080760"/>
              <a:gd name="T45" fmla="*/ 829253 h 2844165"/>
              <a:gd name="T46" fmla="*/ 5468969 w 6080760"/>
              <a:gd name="T47" fmla="*/ 779954 h 2844165"/>
              <a:gd name="T48" fmla="*/ 5468969 w 6080760"/>
              <a:gd name="T49" fmla="*/ 155991 h 2844165"/>
              <a:gd name="T50" fmla="*/ 6081713 w 6080760"/>
              <a:gd name="T51" fmla="*/ 2064465 h 2844165"/>
              <a:gd name="T52" fmla="*/ 6073749 w 6080760"/>
              <a:gd name="T53" fmla="*/ 2015178 h 2844165"/>
              <a:gd name="T54" fmla="*/ 6051609 w 6080760"/>
              <a:gd name="T55" fmla="*/ 1972356 h 2844165"/>
              <a:gd name="T56" fmla="*/ 6017834 w 6080760"/>
              <a:gd name="T57" fmla="*/ 1938580 h 2844165"/>
              <a:gd name="T58" fmla="*/ 5975016 w 6080760"/>
              <a:gd name="T59" fmla="*/ 1916438 h 2844165"/>
              <a:gd name="T60" fmla="*/ 5925733 w 6080760"/>
              <a:gd name="T61" fmla="*/ 1908474 h 2844165"/>
              <a:gd name="T62" fmla="*/ 768724 w 6080760"/>
              <a:gd name="T63" fmla="*/ 1908474 h 2844165"/>
              <a:gd name="T64" fmla="*/ 719415 w 6080760"/>
              <a:gd name="T65" fmla="*/ 1916438 h 2844165"/>
              <a:gd name="T66" fmla="*/ 676596 w 6080760"/>
              <a:gd name="T67" fmla="*/ 1938580 h 2844165"/>
              <a:gd name="T68" fmla="*/ 642835 w 6080760"/>
              <a:gd name="T69" fmla="*/ 1972356 h 2844165"/>
              <a:gd name="T70" fmla="*/ 620695 w 6080760"/>
              <a:gd name="T71" fmla="*/ 2015178 h 2844165"/>
              <a:gd name="T72" fmla="*/ 612744 w 6080760"/>
              <a:gd name="T73" fmla="*/ 2064465 h 2844165"/>
              <a:gd name="T74" fmla="*/ 612744 w 6080760"/>
              <a:gd name="T75" fmla="*/ 2688428 h 2844165"/>
              <a:gd name="T76" fmla="*/ 620695 w 6080760"/>
              <a:gd name="T77" fmla="*/ 2737727 h 2844165"/>
              <a:gd name="T78" fmla="*/ 642835 w 6080760"/>
              <a:gd name="T79" fmla="*/ 2780549 h 2844165"/>
              <a:gd name="T80" fmla="*/ 676596 w 6080760"/>
              <a:gd name="T81" fmla="*/ 2814325 h 2844165"/>
              <a:gd name="T82" fmla="*/ 719415 w 6080760"/>
              <a:gd name="T83" fmla="*/ 2836466 h 2844165"/>
              <a:gd name="T84" fmla="*/ 768724 w 6080760"/>
              <a:gd name="T85" fmla="*/ 2844419 h 2844165"/>
              <a:gd name="T86" fmla="*/ 5925733 w 6080760"/>
              <a:gd name="T87" fmla="*/ 2844419 h 2844165"/>
              <a:gd name="T88" fmla="*/ 5975016 w 6080760"/>
              <a:gd name="T89" fmla="*/ 2836466 h 2844165"/>
              <a:gd name="T90" fmla="*/ 6017834 w 6080760"/>
              <a:gd name="T91" fmla="*/ 2814325 h 2844165"/>
              <a:gd name="T92" fmla="*/ 6051609 w 6080760"/>
              <a:gd name="T93" fmla="*/ 2780549 h 2844165"/>
              <a:gd name="T94" fmla="*/ 6073749 w 6080760"/>
              <a:gd name="T95" fmla="*/ 2737727 h 2844165"/>
              <a:gd name="T96" fmla="*/ 6081713 w 6080760"/>
              <a:gd name="T97" fmla="*/ 2688428 h 2844165"/>
              <a:gd name="T98" fmla="*/ 6081713 w 6080760"/>
              <a:gd name="T99" fmla="*/ 2064465 h 28441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80760" h="2844165">
                <a:moveTo>
                  <a:pt x="5468112" y="155956"/>
                </a:moveTo>
                <a:lnTo>
                  <a:pt x="5460149" y="106680"/>
                </a:lnTo>
                <a:lnTo>
                  <a:pt x="5438013" y="63868"/>
                </a:lnTo>
                <a:lnTo>
                  <a:pt x="5404243" y="30099"/>
                </a:lnTo>
                <a:lnTo>
                  <a:pt x="5361432" y="7962"/>
                </a:lnTo>
                <a:lnTo>
                  <a:pt x="5312156" y="0"/>
                </a:lnTo>
                <a:lnTo>
                  <a:pt x="155956" y="0"/>
                </a:lnTo>
                <a:lnTo>
                  <a:pt x="106654" y="7962"/>
                </a:lnTo>
                <a:lnTo>
                  <a:pt x="63842" y="30099"/>
                </a:lnTo>
                <a:lnTo>
                  <a:pt x="30086" y="63868"/>
                </a:lnTo>
                <a:lnTo>
                  <a:pt x="7950" y="106680"/>
                </a:lnTo>
                <a:lnTo>
                  <a:pt x="0" y="155956"/>
                </a:lnTo>
                <a:lnTo>
                  <a:pt x="0" y="779780"/>
                </a:lnTo>
                <a:lnTo>
                  <a:pt x="7950" y="829068"/>
                </a:lnTo>
                <a:lnTo>
                  <a:pt x="30086" y="871880"/>
                </a:lnTo>
                <a:lnTo>
                  <a:pt x="63842" y="905649"/>
                </a:lnTo>
                <a:lnTo>
                  <a:pt x="106654" y="927785"/>
                </a:lnTo>
                <a:lnTo>
                  <a:pt x="155956" y="935736"/>
                </a:lnTo>
                <a:lnTo>
                  <a:pt x="5312156" y="935736"/>
                </a:lnTo>
                <a:lnTo>
                  <a:pt x="5361432" y="927785"/>
                </a:lnTo>
                <a:lnTo>
                  <a:pt x="5404243" y="905649"/>
                </a:lnTo>
                <a:lnTo>
                  <a:pt x="5438013" y="871880"/>
                </a:lnTo>
                <a:lnTo>
                  <a:pt x="5460149" y="829068"/>
                </a:lnTo>
                <a:lnTo>
                  <a:pt x="5468112" y="779780"/>
                </a:lnTo>
                <a:lnTo>
                  <a:pt x="5468112" y="155956"/>
                </a:lnTo>
                <a:close/>
              </a:path>
              <a:path w="6080760" h="2844165">
                <a:moveTo>
                  <a:pt x="6080760" y="2064004"/>
                </a:moveTo>
                <a:lnTo>
                  <a:pt x="6072797" y="2014728"/>
                </a:lnTo>
                <a:lnTo>
                  <a:pt x="6050661" y="1971916"/>
                </a:lnTo>
                <a:lnTo>
                  <a:pt x="6016891" y="1938147"/>
                </a:lnTo>
                <a:lnTo>
                  <a:pt x="5974080" y="1916010"/>
                </a:lnTo>
                <a:lnTo>
                  <a:pt x="5924804" y="1908048"/>
                </a:lnTo>
                <a:lnTo>
                  <a:pt x="768604" y="1908048"/>
                </a:lnTo>
                <a:lnTo>
                  <a:pt x="719302" y="1916010"/>
                </a:lnTo>
                <a:lnTo>
                  <a:pt x="676490" y="1938147"/>
                </a:lnTo>
                <a:lnTo>
                  <a:pt x="642734" y="1971916"/>
                </a:lnTo>
                <a:lnTo>
                  <a:pt x="620598" y="2014728"/>
                </a:lnTo>
                <a:lnTo>
                  <a:pt x="612648" y="2064004"/>
                </a:lnTo>
                <a:lnTo>
                  <a:pt x="612648" y="2687828"/>
                </a:lnTo>
                <a:lnTo>
                  <a:pt x="620598" y="2737116"/>
                </a:lnTo>
                <a:lnTo>
                  <a:pt x="642734" y="2779928"/>
                </a:lnTo>
                <a:lnTo>
                  <a:pt x="676490" y="2813697"/>
                </a:lnTo>
                <a:lnTo>
                  <a:pt x="719302" y="2835833"/>
                </a:lnTo>
                <a:lnTo>
                  <a:pt x="768604" y="2843784"/>
                </a:lnTo>
                <a:lnTo>
                  <a:pt x="5924804" y="2843784"/>
                </a:lnTo>
                <a:lnTo>
                  <a:pt x="5974080" y="2835833"/>
                </a:lnTo>
                <a:lnTo>
                  <a:pt x="6016891" y="2813697"/>
                </a:lnTo>
                <a:lnTo>
                  <a:pt x="6050661" y="2779928"/>
                </a:lnTo>
                <a:lnTo>
                  <a:pt x="6072797" y="2737116"/>
                </a:lnTo>
                <a:lnTo>
                  <a:pt x="6080760" y="2687828"/>
                </a:lnTo>
                <a:lnTo>
                  <a:pt x="6080760" y="2064004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1" name="object 7"/>
          <p:cNvSpPr>
            <a:spLocks/>
          </p:cNvSpPr>
          <p:nvPr/>
        </p:nvSpPr>
        <p:spPr bwMode="auto">
          <a:xfrm>
            <a:off x="682625" y="3392488"/>
            <a:ext cx="5470525" cy="612775"/>
          </a:xfrm>
          <a:custGeom>
            <a:avLst/>
            <a:gdLst>
              <a:gd name="T0" fmla="*/ 5368429 w 5471160"/>
              <a:gd name="T1" fmla="*/ 0 h 612775"/>
              <a:gd name="T2" fmla="*/ 102095 w 5471160"/>
              <a:gd name="T3" fmla="*/ 0 h 612775"/>
              <a:gd name="T4" fmla="*/ 62357 w 5471160"/>
              <a:gd name="T5" fmla="*/ 8024 h 612775"/>
              <a:gd name="T6" fmla="*/ 29905 w 5471160"/>
              <a:gd name="T7" fmla="*/ 29908 h 612775"/>
              <a:gd name="T8" fmla="*/ 8023 w 5471160"/>
              <a:gd name="T9" fmla="*/ 62364 h 612775"/>
              <a:gd name="T10" fmla="*/ 0 w 5471160"/>
              <a:gd name="T11" fmla="*/ 102108 h 612775"/>
              <a:gd name="T12" fmla="*/ 0 w 5471160"/>
              <a:gd name="T13" fmla="*/ 510539 h 612775"/>
              <a:gd name="T14" fmla="*/ 8023 w 5471160"/>
              <a:gd name="T15" fmla="*/ 550283 h 612775"/>
              <a:gd name="T16" fmla="*/ 29905 w 5471160"/>
              <a:gd name="T17" fmla="*/ 582739 h 612775"/>
              <a:gd name="T18" fmla="*/ 62357 w 5471160"/>
              <a:gd name="T19" fmla="*/ 604623 h 612775"/>
              <a:gd name="T20" fmla="*/ 102095 w 5471160"/>
              <a:gd name="T21" fmla="*/ 612648 h 612775"/>
              <a:gd name="T22" fmla="*/ 5368429 w 5471160"/>
              <a:gd name="T23" fmla="*/ 612648 h 612775"/>
              <a:gd name="T24" fmla="*/ 5408167 w 5471160"/>
              <a:gd name="T25" fmla="*/ 604623 h 612775"/>
              <a:gd name="T26" fmla="*/ 5440619 w 5471160"/>
              <a:gd name="T27" fmla="*/ 582739 h 612775"/>
              <a:gd name="T28" fmla="*/ 5462501 w 5471160"/>
              <a:gd name="T29" fmla="*/ 550283 h 612775"/>
              <a:gd name="T30" fmla="*/ 5470525 w 5471160"/>
              <a:gd name="T31" fmla="*/ 510539 h 612775"/>
              <a:gd name="T32" fmla="*/ 5470525 w 5471160"/>
              <a:gd name="T33" fmla="*/ 102108 h 612775"/>
              <a:gd name="T34" fmla="*/ 5462501 w 5471160"/>
              <a:gd name="T35" fmla="*/ 62364 h 612775"/>
              <a:gd name="T36" fmla="*/ 5440619 w 5471160"/>
              <a:gd name="T37" fmla="*/ 29908 h 612775"/>
              <a:gd name="T38" fmla="*/ 5408167 w 5471160"/>
              <a:gd name="T39" fmla="*/ 8024 h 612775"/>
              <a:gd name="T40" fmla="*/ 5368429 w 5471160"/>
              <a:gd name="T41" fmla="*/ 0 h 6127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471160" h="612775">
                <a:moveTo>
                  <a:pt x="5369052" y="0"/>
                </a:moveTo>
                <a:lnTo>
                  <a:pt x="102107" y="0"/>
                </a:lnTo>
                <a:lnTo>
                  <a:pt x="62364" y="8024"/>
                </a:lnTo>
                <a:lnTo>
                  <a:pt x="29908" y="29908"/>
                </a:lnTo>
                <a:lnTo>
                  <a:pt x="8024" y="62364"/>
                </a:lnTo>
                <a:lnTo>
                  <a:pt x="0" y="102108"/>
                </a:lnTo>
                <a:lnTo>
                  <a:pt x="0" y="510539"/>
                </a:lnTo>
                <a:lnTo>
                  <a:pt x="8024" y="550283"/>
                </a:lnTo>
                <a:lnTo>
                  <a:pt x="29908" y="582739"/>
                </a:lnTo>
                <a:lnTo>
                  <a:pt x="62364" y="604623"/>
                </a:lnTo>
                <a:lnTo>
                  <a:pt x="102107" y="612648"/>
                </a:lnTo>
                <a:lnTo>
                  <a:pt x="5369052" y="612648"/>
                </a:lnTo>
                <a:lnTo>
                  <a:pt x="5408795" y="604623"/>
                </a:lnTo>
                <a:lnTo>
                  <a:pt x="5441251" y="582739"/>
                </a:lnTo>
                <a:lnTo>
                  <a:pt x="5463135" y="550283"/>
                </a:lnTo>
                <a:lnTo>
                  <a:pt x="5471160" y="510539"/>
                </a:lnTo>
                <a:lnTo>
                  <a:pt x="5471160" y="102108"/>
                </a:lnTo>
                <a:lnTo>
                  <a:pt x="5463135" y="62364"/>
                </a:lnTo>
                <a:lnTo>
                  <a:pt x="5441251" y="29908"/>
                </a:lnTo>
                <a:lnTo>
                  <a:pt x="5408795" y="8024"/>
                </a:lnTo>
                <a:lnTo>
                  <a:pt x="536905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2" name="object 8"/>
          <p:cNvSpPr>
            <a:spLocks/>
          </p:cNvSpPr>
          <p:nvPr/>
        </p:nvSpPr>
        <p:spPr bwMode="auto">
          <a:xfrm>
            <a:off x="1239838" y="5300663"/>
            <a:ext cx="5562600" cy="576262"/>
          </a:xfrm>
          <a:custGeom>
            <a:avLst/>
            <a:gdLst>
              <a:gd name="T0" fmla="*/ 5466588 w 5562600"/>
              <a:gd name="T1" fmla="*/ 0 h 576579"/>
              <a:gd name="T2" fmla="*/ 96011 w 5562600"/>
              <a:gd name="T3" fmla="*/ 0 h 576579"/>
              <a:gd name="T4" fmla="*/ 58614 w 5562600"/>
              <a:gd name="T5" fmla="*/ 7532 h 576579"/>
              <a:gd name="T6" fmla="*/ 28098 w 5562600"/>
              <a:gd name="T7" fmla="*/ 28083 h 576579"/>
              <a:gd name="T8" fmla="*/ 7536 w 5562600"/>
              <a:gd name="T9" fmla="*/ 58582 h 576579"/>
              <a:gd name="T10" fmla="*/ 0 w 5562600"/>
              <a:gd name="T11" fmla="*/ 95958 h 576579"/>
              <a:gd name="T12" fmla="*/ 0 w 5562600"/>
              <a:gd name="T13" fmla="*/ 479795 h 576579"/>
              <a:gd name="T14" fmla="*/ 7536 w 5562600"/>
              <a:gd name="T15" fmla="*/ 517146 h 576579"/>
              <a:gd name="T16" fmla="*/ 28098 w 5562600"/>
              <a:gd name="T17" fmla="*/ 547648 h 576579"/>
              <a:gd name="T18" fmla="*/ 58614 w 5562600"/>
              <a:gd name="T19" fmla="*/ 568213 h 576579"/>
              <a:gd name="T20" fmla="*/ 96011 w 5562600"/>
              <a:gd name="T21" fmla="*/ 575754 h 576579"/>
              <a:gd name="T22" fmla="*/ 5466588 w 5562600"/>
              <a:gd name="T23" fmla="*/ 575754 h 576579"/>
              <a:gd name="T24" fmla="*/ 5503985 w 5562600"/>
              <a:gd name="T25" fmla="*/ 568213 h 576579"/>
              <a:gd name="T26" fmla="*/ 5534501 w 5562600"/>
              <a:gd name="T27" fmla="*/ 547648 h 576579"/>
              <a:gd name="T28" fmla="*/ 5555063 w 5562600"/>
              <a:gd name="T29" fmla="*/ 517146 h 576579"/>
              <a:gd name="T30" fmla="*/ 5562599 w 5562600"/>
              <a:gd name="T31" fmla="*/ 479795 h 576579"/>
              <a:gd name="T32" fmla="*/ 5562599 w 5562600"/>
              <a:gd name="T33" fmla="*/ 95958 h 576579"/>
              <a:gd name="T34" fmla="*/ 5555063 w 5562600"/>
              <a:gd name="T35" fmla="*/ 58582 h 576579"/>
              <a:gd name="T36" fmla="*/ 5534501 w 5562600"/>
              <a:gd name="T37" fmla="*/ 28083 h 576579"/>
              <a:gd name="T38" fmla="*/ 5503985 w 5562600"/>
              <a:gd name="T39" fmla="*/ 7532 h 576579"/>
              <a:gd name="T40" fmla="*/ 5466588 w 5562600"/>
              <a:gd name="T41" fmla="*/ 0 h 5765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62600" h="576579">
                <a:moveTo>
                  <a:pt x="5466588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1"/>
                </a:lnTo>
                <a:lnTo>
                  <a:pt x="0" y="480059"/>
                </a:lnTo>
                <a:lnTo>
                  <a:pt x="7536" y="517430"/>
                </a:lnTo>
                <a:lnTo>
                  <a:pt x="28098" y="547949"/>
                </a:lnTo>
                <a:lnTo>
                  <a:pt x="58614" y="568526"/>
                </a:lnTo>
                <a:lnTo>
                  <a:pt x="96011" y="576071"/>
                </a:lnTo>
                <a:lnTo>
                  <a:pt x="5466588" y="576071"/>
                </a:lnTo>
                <a:lnTo>
                  <a:pt x="5503985" y="568526"/>
                </a:lnTo>
                <a:lnTo>
                  <a:pt x="5534501" y="547949"/>
                </a:lnTo>
                <a:lnTo>
                  <a:pt x="5555063" y="517430"/>
                </a:lnTo>
                <a:lnTo>
                  <a:pt x="5562599" y="480059"/>
                </a:lnTo>
                <a:lnTo>
                  <a:pt x="5562599" y="96011"/>
                </a:lnTo>
                <a:lnTo>
                  <a:pt x="5555063" y="58614"/>
                </a:lnTo>
                <a:lnTo>
                  <a:pt x="5534501" y="28098"/>
                </a:lnTo>
                <a:lnTo>
                  <a:pt x="5503985" y="7536"/>
                </a:lnTo>
                <a:lnTo>
                  <a:pt x="546658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9"/>
          <p:cNvSpPr txBox="1">
            <a:spLocks noChangeArrowheads="1"/>
          </p:cNvSpPr>
          <p:nvPr/>
        </p:nvSpPr>
        <p:spPr bwMode="auto">
          <a:xfrm>
            <a:off x="533400" y="1587500"/>
            <a:ext cx="57150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315913">
              <a:spcBef>
                <a:spcPts val="88"/>
              </a:spcBef>
            </a:pPr>
            <a:r>
              <a:rPr lang="ru-RU" altLang="ru-RU" sz="2000" b="1">
                <a:solidFill>
                  <a:srgbClr val="FFFFFF"/>
                </a:solidFill>
                <a:latin typeface="Cambria" pitchFamily="18" charset="0"/>
              </a:rPr>
              <a:t>На этапе проведения ИС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50"/>
              </a:spcBef>
            </a:pPr>
            <a:endParaRPr lang="ru-RU" altLang="ru-RU" sz="2500">
              <a:latin typeface="Cambria" pitchFamily="18" charset="0"/>
            </a:endParaRPr>
          </a:p>
          <a:p>
            <a:pPr marL="315913" algn="ctr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Проведение краткого инструктажа  и распределение всех работников  по их рабочим местам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25"/>
              </a:spcBef>
            </a:pPr>
            <a:endParaRPr lang="ru-RU" altLang="ru-RU" sz="2300">
              <a:latin typeface="Cambria" pitchFamily="18" charset="0"/>
            </a:endParaRPr>
          </a:p>
          <a:p>
            <a:pPr marL="315913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Организация входа участников ИС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25"/>
              </a:spcBef>
            </a:pPr>
            <a:endParaRPr lang="ru-RU" altLang="ru-RU" sz="2300">
              <a:latin typeface="Cambria" pitchFamily="18" charset="0"/>
            </a:endParaRPr>
          </a:p>
          <a:p>
            <a:pPr marL="315913" algn="ctr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Выдача членам комиссии по проведению ИС  необходимых материалов в соответствии</a:t>
            </a:r>
            <a:endParaRPr lang="ru-RU" altLang="ru-RU" sz="2000">
              <a:latin typeface="Cambria" pitchFamily="18" charset="0"/>
            </a:endParaRPr>
          </a:p>
          <a:p>
            <a:pPr marL="315913" algn="ctr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с их полномочиями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50"/>
              </a:spcBef>
            </a:pPr>
            <a:endParaRPr lang="ru-RU" altLang="ru-RU" sz="2100">
              <a:latin typeface="Cambria" pitchFamily="18" charset="0"/>
            </a:endParaRPr>
          </a:p>
          <a:p>
            <a:pPr marL="315913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       Обеспечение контроля за проведением ИС</a:t>
            </a:r>
            <a:endParaRPr lang="ru-RU" altLang="ru-RU" sz="2000">
              <a:latin typeface="Cambria" pitchFamily="18" charset="0"/>
            </a:endParaRPr>
          </a:p>
        </p:txBody>
      </p:sp>
      <p:grpSp>
        <p:nvGrpSpPr>
          <p:cNvPr id="19464" name="object 10"/>
          <p:cNvGrpSpPr>
            <a:grpSpLocks/>
          </p:cNvGrpSpPr>
          <p:nvPr/>
        </p:nvGrpSpPr>
        <p:grpSpPr bwMode="auto">
          <a:xfrm>
            <a:off x="5791200" y="1268413"/>
            <a:ext cx="3273425" cy="5418137"/>
            <a:chOff x="5791200" y="1267967"/>
            <a:chExt cx="3274060" cy="5419090"/>
          </a:xfrm>
        </p:grpSpPr>
        <p:pic>
          <p:nvPicPr>
            <p:cNvPr id="19465" name="object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267967"/>
              <a:ext cx="221589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object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3095" y="3495727"/>
              <a:ext cx="1100327" cy="90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object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2903" y="4480610"/>
              <a:ext cx="1641221" cy="146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object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2839" y="2353055"/>
              <a:ext cx="1581911" cy="128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object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32866" y="5774563"/>
              <a:ext cx="912279" cy="91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Grp="1"/>
          </p:cNvSpPr>
          <p:nvPr>
            <p:ph type="title"/>
          </p:nvPr>
        </p:nvSpPr>
        <p:spPr>
          <a:xfrm>
            <a:off x="347663" y="358775"/>
            <a:ext cx="7604125" cy="454025"/>
          </a:xfrm>
        </p:spPr>
        <p:txBody>
          <a:bodyPr tIns="13970"/>
          <a:lstStyle/>
          <a:p>
            <a:pPr marL="12700" eaLnBrk="1" hangingPunct="1">
              <a:spcBef>
                <a:spcPts val="113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Организация входа участников ИС в ОО</a:t>
            </a:r>
          </a:p>
        </p:txBody>
      </p:sp>
      <p:pic>
        <p:nvPicPr>
          <p:cNvPr id="20483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335088"/>
            <a:ext cx="51339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bject 4"/>
          <p:cNvSpPr txBox="1">
            <a:spLocks noChangeArrowheads="1"/>
          </p:cNvSpPr>
          <p:nvPr/>
        </p:nvSpPr>
        <p:spPr bwMode="auto">
          <a:xfrm>
            <a:off x="347663" y="3136900"/>
            <a:ext cx="29305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1113" algn="ctr">
              <a:spcBef>
                <a:spcPts val="100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Организаторы вне аудитории  указывают участникам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на необходимость оставить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личные вещи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в специально выделенном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месте для личных вещей</a:t>
            </a:r>
            <a:endParaRPr lang="ru-RU" altLang="ru-RU" sz="1600">
              <a:latin typeface="Cambria" pitchFamily="18" charset="0"/>
            </a:endParaRPr>
          </a:p>
        </p:txBody>
      </p:sp>
      <p:sp>
        <p:nvSpPr>
          <p:cNvPr id="20485" name="object 5"/>
          <p:cNvSpPr txBox="1">
            <a:spLocks noChangeArrowheads="1"/>
          </p:cNvSpPr>
          <p:nvPr/>
        </p:nvSpPr>
        <p:spPr bwMode="auto">
          <a:xfrm>
            <a:off x="3924300" y="6167438"/>
            <a:ext cx="1728788" cy="369887"/>
          </a:xfrm>
          <a:prstGeom prst="rect">
            <a:avLst/>
          </a:prstGeom>
          <a:noFill/>
          <a:ln w="9144">
            <a:solidFill>
              <a:srgbClr val="001F5F"/>
            </a:solidFill>
            <a:miter lim="800000"/>
            <a:headEnd/>
            <a:tailEnd/>
          </a:ln>
        </p:spPr>
        <p:txBody>
          <a:bodyPr lIns="0" tIns="40005" rIns="0" bIns="0">
            <a:spAutoFit/>
          </a:bodyPr>
          <a:lstStyle/>
          <a:p>
            <a:pPr marL="180975">
              <a:spcBef>
                <a:spcPts val="313"/>
              </a:spcBef>
            </a:pPr>
            <a:r>
              <a:rPr lang="ru-RU" altLang="ru-RU" b="1">
                <a:solidFill>
                  <a:srgbClr val="001F5F"/>
                </a:solidFill>
                <a:latin typeface="Cambria" pitchFamily="18" charset="0"/>
              </a:rPr>
              <a:t>Аудитория 2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20486" name="object 6"/>
          <p:cNvSpPr>
            <a:spLocks/>
          </p:cNvSpPr>
          <p:nvPr/>
        </p:nvSpPr>
        <p:spPr bwMode="auto">
          <a:xfrm>
            <a:off x="5799138" y="2138363"/>
            <a:ext cx="936625" cy="128587"/>
          </a:xfrm>
          <a:custGeom>
            <a:avLst/>
            <a:gdLst>
              <a:gd name="T0" fmla="*/ 882341 w 936625"/>
              <a:gd name="T1" fmla="*/ 64101 h 127635"/>
              <a:gd name="T2" fmla="*/ 813688 w 936625"/>
              <a:gd name="T3" fmla="*/ 104405 h 127635"/>
              <a:gd name="T4" fmla="*/ 811529 w 936625"/>
              <a:gd name="T5" fmla="*/ 112848 h 127635"/>
              <a:gd name="T6" fmla="*/ 815339 w 936625"/>
              <a:gd name="T7" fmla="*/ 119375 h 127635"/>
              <a:gd name="T8" fmla="*/ 819150 w 936625"/>
              <a:gd name="T9" fmla="*/ 126028 h 127635"/>
              <a:gd name="T10" fmla="*/ 827531 w 936625"/>
              <a:gd name="T11" fmla="*/ 128203 h 127635"/>
              <a:gd name="T12" fmla="*/ 913124 w 936625"/>
              <a:gd name="T13" fmla="*/ 77920 h 127635"/>
              <a:gd name="T14" fmla="*/ 909447 w 936625"/>
              <a:gd name="T15" fmla="*/ 77920 h 127635"/>
              <a:gd name="T16" fmla="*/ 909447 w 936625"/>
              <a:gd name="T17" fmla="*/ 76000 h 127635"/>
              <a:gd name="T18" fmla="*/ 902588 w 936625"/>
              <a:gd name="T19" fmla="*/ 76000 h 127635"/>
              <a:gd name="T20" fmla="*/ 882341 w 936625"/>
              <a:gd name="T21" fmla="*/ 64101 h 127635"/>
              <a:gd name="T22" fmla="*/ 858828 w 936625"/>
              <a:gd name="T23" fmla="*/ 50283 h 127635"/>
              <a:gd name="T24" fmla="*/ 0 w 936625"/>
              <a:gd name="T25" fmla="*/ 50283 h 127635"/>
              <a:gd name="T26" fmla="*/ 0 w 936625"/>
              <a:gd name="T27" fmla="*/ 77920 h 127635"/>
              <a:gd name="T28" fmla="*/ 858828 w 936625"/>
              <a:gd name="T29" fmla="*/ 77920 h 127635"/>
              <a:gd name="T30" fmla="*/ 882341 w 936625"/>
              <a:gd name="T31" fmla="*/ 64101 h 127635"/>
              <a:gd name="T32" fmla="*/ 858828 w 936625"/>
              <a:gd name="T33" fmla="*/ 50283 h 127635"/>
              <a:gd name="T34" fmla="*/ 913124 w 936625"/>
              <a:gd name="T35" fmla="*/ 50283 h 127635"/>
              <a:gd name="T36" fmla="*/ 909447 w 936625"/>
              <a:gd name="T37" fmla="*/ 50283 h 127635"/>
              <a:gd name="T38" fmla="*/ 909447 w 936625"/>
              <a:gd name="T39" fmla="*/ 77920 h 127635"/>
              <a:gd name="T40" fmla="*/ 913124 w 936625"/>
              <a:gd name="T41" fmla="*/ 77920 h 127635"/>
              <a:gd name="T42" fmla="*/ 936625 w 936625"/>
              <a:gd name="T43" fmla="*/ 64101 h 127635"/>
              <a:gd name="T44" fmla="*/ 913124 w 936625"/>
              <a:gd name="T45" fmla="*/ 50283 h 127635"/>
              <a:gd name="T46" fmla="*/ 902588 w 936625"/>
              <a:gd name="T47" fmla="*/ 52202 h 127635"/>
              <a:gd name="T48" fmla="*/ 882341 w 936625"/>
              <a:gd name="T49" fmla="*/ 64101 h 127635"/>
              <a:gd name="T50" fmla="*/ 902588 w 936625"/>
              <a:gd name="T51" fmla="*/ 76000 h 127635"/>
              <a:gd name="T52" fmla="*/ 902588 w 936625"/>
              <a:gd name="T53" fmla="*/ 52202 h 127635"/>
              <a:gd name="T54" fmla="*/ 909447 w 936625"/>
              <a:gd name="T55" fmla="*/ 52202 h 127635"/>
              <a:gd name="T56" fmla="*/ 902588 w 936625"/>
              <a:gd name="T57" fmla="*/ 52202 h 127635"/>
              <a:gd name="T58" fmla="*/ 902588 w 936625"/>
              <a:gd name="T59" fmla="*/ 76000 h 127635"/>
              <a:gd name="T60" fmla="*/ 909447 w 936625"/>
              <a:gd name="T61" fmla="*/ 76000 h 127635"/>
              <a:gd name="T62" fmla="*/ 909447 w 936625"/>
              <a:gd name="T63" fmla="*/ 52202 h 127635"/>
              <a:gd name="T64" fmla="*/ 827531 w 936625"/>
              <a:gd name="T65" fmla="*/ 0 h 127635"/>
              <a:gd name="T66" fmla="*/ 819150 w 936625"/>
              <a:gd name="T67" fmla="*/ 2175 h 127635"/>
              <a:gd name="T68" fmla="*/ 815339 w 936625"/>
              <a:gd name="T69" fmla="*/ 8827 h 127635"/>
              <a:gd name="T70" fmla="*/ 811529 w 936625"/>
              <a:gd name="T71" fmla="*/ 15353 h 127635"/>
              <a:gd name="T72" fmla="*/ 813688 w 936625"/>
              <a:gd name="T73" fmla="*/ 23798 h 127635"/>
              <a:gd name="T74" fmla="*/ 882341 w 936625"/>
              <a:gd name="T75" fmla="*/ 64101 h 127635"/>
              <a:gd name="T76" fmla="*/ 902588 w 936625"/>
              <a:gd name="T77" fmla="*/ 52202 h 127635"/>
              <a:gd name="T78" fmla="*/ 909447 w 936625"/>
              <a:gd name="T79" fmla="*/ 52202 h 127635"/>
              <a:gd name="T80" fmla="*/ 909447 w 936625"/>
              <a:gd name="T81" fmla="*/ 50283 h 127635"/>
              <a:gd name="T82" fmla="*/ 913124 w 936625"/>
              <a:gd name="T83" fmla="*/ 50283 h 127635"/>
              <a:gd name="T84" fmla="*/ 827531 w 936625"/>
              <a:gd name="T85" fmla="*/ 0 h 1276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936625" h="127635">
                <a:moveTo>
                  <a:pt x="882341" y="63626"/>
                </a:moveTo>
                <a:lnTo>
                  <a:pt x="813688" y="103632"/>
                </a:lnTo>
                <a:lnTo>
                  <a:pt x="811529" y="112013"/>
                </a:lnTo>
                <a:lnTo>
                  <a:pt x="815339" y="118491"/>
                </a:lnTo>
                <a:lnTo>
                  <a:pt x="819150" y="125095"/>
                </a:lnTo>
                <a:lnTo>
                  <a:pt x="827531" y="127254"/>
                </a:lnTo>
                <a:lnTo>
                  <a:pt x="913124" y="77343"/>
                </a:lnTo>
                <a:lnTo>
                  <a:pt x="909447" y="77343"/>
                </a:lnTo>
                <a:lnTo>
                  <a:pt x="909447" y="75437"/>
                </a:lnTo>
                <a:lnTo>
                  <a:pt x="902588" y="75437"/>
                </a:lnTo>
                <a:lnTo>
                  <a:pt x="882341" y="63626"/>
                </a:lnTo>
                <a:close/>
              </a:path>
              <a:path w="936625" h="127635">
                <a:moveTo>
                  <a:pt x="858828" y="49911"/>
                </a:moveTo>
                <a:lnTo>
                  <a:pt x="0" y="49911"/>
                </a:lnTo>
                <a:lnTo>
                  <a:pt x="0" y="77343"/>
                </a:lnTo>
                <a:lnTo>
                  <a:pt x="858828" y="77343"/>
                </a:lnTo>
                <a:lnTo>
                  <a:pt x="882341" y="63626"/>
                </a:lnTo>
                <a:lnTo>
                  <a:pt x="858828" y="49911"/>
                </a:lnTo>
                <a:close/>
              </a:path>
              <a:path w="936625" h="127635">
                <a:moveTo>
                  <a:pt x="913124" y="49911"/>
                </a:moveTo>
                <a:lnTo>
                  <a:pt x="909447" y="49911"/>
                </a:lnTo>
                <a:lnTo>
                  <a:pt x="909447" y="77343"/>
                </a:lnTo>
                <a:lnTo>
                  <a:pt x="913124" y="77343"/>
                </a:lnTo>
                <a:lnTo>
                  <a:pt x="936625" y="63626"/>
                </a:lnTo>
                <a:lnTo>
                  <a:pt x="913124" y="49911"/>
                </a:lnTo>
                <a:close/>
              </a:path>
              <a:path w="936625" h="127635">
                <a:moveTo>
                  <a:pt x="902588" y="51816"/>
                </a:moveTo>
                <a:lnTo>
                  <a:pt x="882341" y="63626"/>
                </a:lnTo>
                <a:lnTo>
                  <a:pt x="902588" y="75437"/>
                </a:lnTo>
                <a:lnTo>
                  <a:pt x="902588" y="51816"/>
                </a:lnTo>
                <a:close/>
              </a:path>
              <a:path w="936625" h="127635">
                <a:moveTo>
                  <a:pt x="909447" y="51816"/>
                </a:moveTo>
                <a:lnTo>
                  <a:pt x="902588" y="51816"/>
                </a:lnTo>
                <a:lnTo>
                  <a:pt x="902588" y="75437"/>
                </a:lnTo>
                <a:lnTo>
                  <a:pt x="909447" y="75437"/>
                </a:lnTo>
                <a:lnTo>
                  <a:pt x="909447" y="51816"/>
                </a:lnTo>
                <a:close/>
              </a:path>
              <a:path w="936625" h="127635">
                <a:moveTo>
                  <a:pt x="827531" y="0"/>
                </a:moveTo>
                <a:lnTo>
                  <a:pt x="819150" y="2159"/>
                </a:lnTo>
                <a:lnTo>
                  <a:pt x="815339" y="8762"/>
                </a:lnTo>
                <a:lnTo>
                  <a:pt x="811529" y="15239"/>
                </a:lnTo>
                <a:lnTo>
                  <a:pt x="813688" y="23622"/>
                </a:lnTo>
                <a:lnTo>
                  <a:pt x="882341" y="63626"/>
                </a:lnTo>
                <a:lnTo>
                  <a:pt x="902588" y="51816"/>
                </a:lnTo>
                <a:lnTo>
                  <a:pt x="909447" y="51816"/>
                </a:lnTo>
                <a:lnTo>
                  <a:pt x="909447" y="49911"/>
                </a:lnTo>
                <a:lnTo>
                  <a:pt x="913124" y="49911"/>
                </a:lnTo>
                <a:lnTo>
                  <a:pt x="827531" y="0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7" name="object 7"/>
          <p:cNvSpPr txBox="1">
            <a:spLocks noChangeArrowheads="1"/>
          </p:cNvSpPr>
          <p:nvPr/>
        </p:nvSpPr>
        <p:spPr bwMode="auto">
          <a:xfrm>
            <a:off x="7167563" y="6167438"/>
            <a:ext cx="1728787" cy="369887"/>
          </a:xfrm>
          <a:prstGeom prst="rect">
            <a:avLst/>
          </a:prstGeom>
          <a:noFill/>
          <a:ln w="9144">
            <a:solidFill>
              <a:srgbClr val="001F5F"/>
            </a:solidFill>
            <a:miter lim="800000"/>
            <a:headEnd/>
            <a:tailEnd/>
          </a:ln>
        </p:spPr>
        <p:txBody>
          <a:bodyPr lIns="0" tIns="40005" rIns="0" bIns="0">
            <a:spAutoFit/>
          </a:bodyPr>
          <a:lstStyle/>
          <a:p>
            <a:pPr marL="179388">
              <a:spcBef>
                <a:spcPts val="313"/>
              </a:spcBef>
            </a:pPr>
            <a:r>
              <a:rPr lang="ru-RU" altLang="ru-RU" b="1">
                <a:solidFill>
                  <a:srgbClr val="001F5F"/>
                </a:solidFill>
                <a:latin typeface="Cambria" pitchFamily="18" charset="0"/>
              </a:rPr>
              <a:t>Аудитория 3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20488" name="object 8"/>
          <p:cNvSpPr>
            <a:spLocks/>
          </p:cNvSpPr>
          <p:nvPr/>
        </p:nvSpPr>
        <p:spPr bwMode="auto">
          <a:xfrm>
            <a:off x="7313613" y="2854325"/>
            <a:ext cx="128587" cy="1079500"/>
          </a:xfrm>
          <a:custGeom>
            <a:avLst/>
            <a:gdLst>
              <a:gd name="T0" fmla="*/ 15354 w 127634"/>
              <a:gd name="T1" fmla="*/ 954405 h 1079500"/>
              <a:gd name="T2" fmla="*/ 8828 w 127634"/>
              <a:gd name="T3" fmla="*/ 958215 h 1079500"/>
              <a:gd name="T4" fmla="*/ 2175 w 127634"/>
              <a:gd name="T5" fmla="*/ 962025 h 1079500"/>
              <a:gd name="T6" fmla="*/ 0 w 127634"/>
              <a:gd name="T7" fmla="*/ 970407 h 1079500"/>
              <a:gd name="T8" fmla="*/ 3838 w 127634"/>
              <a:gd name="T9" fmla="*/ 977011 h 1079500"/>
              <a:gd name="T10" fmla="*/ 64101 w 127634"/>
              <a:gd name="T11" fmla="*/ 1079500 h 1079500"/>
              <a:gd name="T12" fmla="*/ 80083 w 127634"/>
              <a:gd name="T13" fmla="*/ 1052322 h 1079500"/>
              <a:gd name="T14" fmla="*/ 50284 w 127634"/>
              <a:gd name="T15" fmla="*/ 1052322 h 1079500"/>
              <a:gd name="T16" fmla="*/ 50284 w 127634"/>
              <a:gd name="T17" fmla="*/ 1001703 h 1079500"/>
              <a:gd name="T18" fmla="*/ 27637 w 127634"/>
              <a:gd name="T19" fmla="*/ 963168 h 1079500"/>
              <a:gd name="T20" fmla="*/ 23798 w 127634"/>
              <a:gd name="T21" fmla="*/ 956564 h 1079500"/>
              <a:gd name="T22" fmla="*/ 15354 w 127634"/>
              <a:gd name="T23" fmla="*/ 954405 h 1079500"/>
              <a:gd name="T24" fmla="*/ 50284 w 127634"/>
              <a:gd name="T25" fmla="*/ 1001703 h 1079500"/>
              <a:gd name="T26" fmla="*/ 50284 w 127634"/>
              <a:gd name="T27" fmla="*/ 1052322 h 1079500"/>
              <a:gd name="T28" fmla="*/ 77920 w 127634"/>
              <a:gd name="T29" fmla="*/ 1052322 h 1079500"/>
              <a:gd name="T30" fmla="*/ 77920 w 127634"/>
              <a:gd name="T31" fmla="*/ 1045464 h 1079500"/>
              <a:gd name="T32" fmla="*/ 52203 w 127634"/>
              <a:gd name="T33" fmla="*/ 1045464 h 1079500"/>
              <a:gd name="T34" fmla="*/ 64102 w 127634"/>
              <a:gd name="T35" fmla="*/ 1025216 h 1079500"/>
              <a:gd name="T36" fmla="*/ 50284 w 127634"/>
              <a:gd name="T37" fmla="*/ 1001703 h 1079500"/>
              <a:gd name="T38" fmla="*/ 112850 w 127634"/>
              <a:gd name="T39" fmla="*/ 954405 h 1079500"/>
              <a:gd name="T40" fmla="*/ 104406 w 127634"/>
              <a:gd name="T41" fmla="*/ 956564 h 1079500"/>
              <a:gd name="T42" fmla="*/ 100567 w 127634"/>
              <a:gd name="T43" fmla="*/ 963168 h 1079500"/>
              <a:gd name="T44" fmla="*/ 77920 w 127634"/>
              <a:gd name="T45" fmla="*/ 1001703 h 1079500"/>
              <a:gd name="T46" fmla="*/ 77920 w 127634"/>
              <a:gd name="T47" fmla="*/ 1052322 h 1079500"/>
              <a:gd name="T48" fmla="*/ 80083 w 127634"/>
              <a:gd name="T49" fmla="*/ 1052322 h 1079500"/>
              <a:gd name="T50" fmla="*/ 124366 w 127634"/>
              <a:gd name="T51" fmla="*/ 977011 h 1079500"/>
              <a:gd name="T52" fmla="*/ 128203 w 127634"/>
              <a:gd name="T53" fmla="*/ 970407 h 1079500"/>
              <a:gd name="T54" fmla="*/ 126029 w 127634"/>
              <a:gd name="T55" fmla="*/ 962025 h 1079500"/>
              <a:gd name="T56" fmla="*/ 119376 w 127634"/>
              <a:gd name="T57" fmla="*/ 958215 h 1079500"/>
              <a:gd name="T58" fmla="*/ 112850 w 127634"/>
              <a:gd name="T59" fmla="*/ 954405 h 1079500"/>
              <a:gd name="T60" fmla="*/ 64102 w 127634"/>
              <a:gd name="T61" fmla="*/ 1025216 h 1079500"/>
              <a:gd name="T62" fmla="*/ 52203 w 127634"/>
              <a:gd name="T63" fmla="*/ 1045464 h 1079500"/>
              <a:gd name="T64" fmla="*/ 76001 w 127634"/>
              <a:gd name="T65" fmla="*/ 1045464 h 1079500"/>
              <a:gd name="T66" fmla="*/ 64102 w 127634"/>
              <a:gd name="T67" fmla="*/ 1025216 h 1079500"/>
              <a:gd name="T68" fmla="*/ 77920 w 127634"/>
              <a:gd name="T69" fmla="*/ 1001703 h 1079500"/>
              <a:gd name="T70" fmla="*/ 64102 w 127634"/>
              <a:gd name="T71" fmla="*/ 1025216 h 1079500"/>
              <a:gd name="T72" fmla="*/ 76001 w 127634"/>
              <a:gd name="T73" fmla="*/ 1045464 h 1079500"/>
              <a:gd name="T74" fmla="*/ 77920 w 127634"/>
              <a:gd name="T75" fmla="*/ 1045464 h 1079500"/>
              <a:gd name="T76" fmla="*/ 77920 w 127634"/>
              <a:gd name="T77" fmla="*/ 1001703 h 1079500"/>
              <a:gd name="T78" fmla="*/ 77920 w 127634"/>
              <a:gd name="T79" fmla="*/ 0 h 1079500"/>
              <a:gd name="T80" fmla="*/ 50284 w 127634"/>
              <a:gd name="T81" fmla="*/ 0 h 1079500"/>
              <a:gd name="T82" fmla="*/ 50284 w 127634"/>
              <a:gd name="T83" fmla="*/ 1001703 h 1079500"/>
              <a:gd name="T84" fmla="*/ 64102 w 127634"/>
              <a:gd name="T85" fmla="*/ 1025216 h 1079500"/>
              <a:gd name="T86" fmla="*/ 77920 w 127634"/>
              <a:gd name="T87" fmla="*/ 1001703 h 1079500"/>
              <a:gd name="T88" fmla="*/ 77920 w 127634"/>
              <a:gd name="T89" fmla="*/ 0 h 10795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634" h="1079500">
                <a:moveTo>
                  <a:pt x="15240" y="954405"/>
                </a:moveTo>
                <a:lnTo>
                  <a:pt x="8763" y="958215"/>
                </a:lnTo>
                <a:lnTo>
                  <a:pt x="2159" y="962025"/>
                </a:lnTo>
                <a:lnTo>
                  <a:pt x="0" y="970407"/>
                </a:lnTo>
                <a:lnTo>
                  <a:pt x="3810" y="977011"/>
                </a:lnTo>
                <a:lnTo>
                  <a:pt x="63626" y="1079500"/>
                </a:lnTo>
                <a:lnTo>
                  <a:pt x="79489" y="1052322"/>
                </a:lnTo>
                <a:lnTo>
                  <a:pt x="49911" y="1052322"/>
                </a:lnTo>
                <a:lnTo>
                  <a:pt x="49911" y="1001703"/>
                </a:lnTo>
                <a:lnTo>
                  <a:pt x="27432" y="963168"/>
                </a:lnTo>
                <a:lnTo>
                  <a:pt x="23622" y="956564"/>
                </a:lnTo>
                <a:lnTo>
                  <a:pt x="15240" y="954405"/>
                </a:lnTo>
                <a:close/>
              </a:path>
              <a:path w="127634" h="1079500">
                <a:moveTo>
                  <a:pt x="49911" y="1001703"/>
                </a:moveTo>
                <a:lnTo>
                  <a:pt x="49911" y="1052322"/>
                </a:lnTo>
                <a:lnTo>
                  <a:pt x="77343" y="1052322"/>
                </a:lnTo>
                <a:lnTo>
                  <a:pt x="77343" y="1045464"/>
                </a:lnTo>
                <a:lnTo>
                  <a:pt x="51816" y="1045464"/>
                </a:lnTo>
                <a:lnTo>
                  <a:pt x="63627" y="1025216"/>
                </a:lnTo>
                <a:lnTo>
                  <a:pt x="49911" y="1001703"/>
                </a:lnTo>
                <a:close/>
              </a:path>
              <a:path w="127634" h="1079500">
                <a:moveTo>
                  <a:pt x="112014" y="954405"/>
                </a:moveTo>
                <a:lnTo>
                  <a:pt x="103632" y="956564"/>
                </a:lnTo>
                <a:lnTo>
                  <a:pt x="99822" y="963168"/>
                </a:lnTo>
                <a:lnTo>
                  <a:pt x="77343" y="1001703"/>
                </a:lnTo>
                <a:lnTo>
                  <a:pt x="77343" y="1052322"/>
                </a:lnTo>
                <a:lnTo>
                  <a:pt x="79489" y="1052322"/>
                </a:lnTo>
                <a:lnTo>
                  <a:pt x="123444" y="977011"/>
                </a:lnTo>
                <a:lnTo>
                  <a:pt x="127253" y="970407"/>
                </a:lnTo>
                <a:lnTo>
                  <a:pt x="125095" y="962025"/>
                </a:lnTo>
                <a:lnTo>
                  <a:pt x="118491" y="958215"/>
                </a:lnTo>
                <a:lnTo>
                  <a:pt x="112014" y="954405"/>
                </a:lnTo>
                <a:close/>
              </a:path>
              <a:path w="127634" h="1079500">
                <a:moveTo>
                  <a:pt x="63627" y="1025216"/>
                </a:moveTo>
                <a:lnTo>
                  <a:pt x="51816" y="1045464"/>
                </a:lnTo>
                <a:lnTo>
                  <a:pt x="75438" y="1045464"/>
                </a:lnTo>
                <a:lnTo>
                  <a:pt x="63627" y="1025216"/>
                </a:lnTo>
                <a:close/>
              </a:path>
              <a:path w="127634" h="1079500">
                <a:moveTo>
                  <a:pt x="77343" y="1001703"/>
                </a:moveTo>
                <a:lnTo>
                  <a:pt x="63627" y="1025216"/>
                </a:lnTo>
                <a:lnTo>
                  <a:pt x="75438" y="1045464"/>
                </a:lnTo>
                <a:lnTo>
                  <a:pt x="77343" y="1045464"/>
                </a:lnTo>
                <a:lnTo>
                  <a:pt x="77343" y="1001703"/>
                </a:lnTo>
                <a:close/>
              </a:path>
              <a:path w="127634" h="1079500">
                <a:moveTo>
                  <a:pt x="77343" y="0"/>
                </a:moveTo>
                <a:lnTo>
                  <a:pt x="49911" y="0"/>
                </a:lnTo>
                <a:lnTo>
                  <a:pt x="49911" y="1001703"/>
                </a:lnTo>
                <a:lnTo>
                  <a:pt x="63627" y="1025216"/>
                </a:lnTo>
                <a:lnTo>
                  <a:pt x="77343" y="1001703"/>
                </a:lnTo>
                <a:lnTo>
                  <a:pt x="77343" y="0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9" name="object 9"/>
          <p:cNvSpPr>
            <a:spLocks/>
          </p:cNvSpPr>
          <p:nvPr/>
        </p:nvSpPr>
        <p:spPr bwMode="auto">
          <a:xfrm>
            <a:off x="5581650" y="5246688"/>
            <a:ext cx="1084263" cy="439737"/>
          </a:xfrm>
          <a:custGeom>
            <a:avLst/>
            <a:gdLst>
              <a:gd name="T0" fmla="*/ 88342 w 1083309"/>
              <a:gd name="T1" fmla="*/ 319601 h 440689"/>
              <a:gd name="T2" fmla="*/ 79698 w 1083309"/>
              <a:gd name="T3" fmla="*/ 320488 h 440689"/>
              <a:gd name="T4" fmla="*/ 74868 w 1083309"/>
              <a:gd name="T5" fmla="*/ 326318 h 440689"/>
              <a:gd name="T6" fmla="*/ 0 w 1083309"/>
              <a:gd name="T7" fmla="*/ 418346 h 440689"/>
              <a:gd name="T8" fmla="*/ 124697 w 1083309"/>
              <a:gd name="T9" fmla="*/ 439370 h 440689"/>
              <a:gd name="T10" fmla="*/ 131688 w 1083309"/>
              <a:gd name="T11" fmla="*/ 434352 h 440689"/>
              <a:gd name="T12" fmla="*/ 133867 w 1083309"/>
              <a:gd name="T13" fmla="*/ 421565 h 440689"/>
              <a:gd name="T14" fmla="*/ 30252 w 1083309"/>
              <a:gd name="T15" fmla="*/ 421565 h 440689"/>
              <a:gd name="T16" fmla="*/ 20592 w 1083309"/>
              <a:gd name="T17" fmla="*/ 395954 h 440689"/>
              <a:gd name="T18" fmla="*/ 68114 w 1083309"/>
              <a:gd name="T19" fmla="*/ 378090 h 440689"/>
              <a:gd name="T20" fmla="*/ 96223 w 1083309"/>
              <a:gd name="T21" fmla="*/ 343591 h 440689"/>
              <a:gd name="T22" fmla="*/ 101053 w 1083309"/>
              <a:gd name="T23" fmla="*/ 337723 h 440689"/>
              <a:gd name="T24" fmla="*/ 100037 w 1083309"/>
              <a:gd name="T25" fmla="*/ 329106 h 440689"/>
              <a:gd name="T26" fmla="*/ 94190 w 1083309"/>
              <a:gd name="T27" fmla="*/ 324290 h 440689"/>
              <a:gd name="T28" fmla="*/ 88342 w 1083309"/>
              <a:gd name="T29" fmla="*/ 319601 h 440689"/>
              <a:gd name="T30" fmla="*/ 68114 w 1083309"/>
              <a:gd name="T31" fmla="*/ 378090 h 440689"/>
              <a:gd name="T32" fmla="*/ 20592 w 1083309"/>
              <a:gd name="T33" fmla="*/ 395954 h 440689"/>
              <a:gd name="T34" fmla="*/ 30252 w 1083309"/>
              <a:gd name="T35" fmla="*/ 421565 h 440689"/>
              <a:gd name="T36" fmla="*/ 41378 w 1083309"/>
              <a:gd name="T37" fmla="*/ 417383 h 440689"/>
              <a:gd name="T38" fmla="*/ 36099 w 1083309"/>
              <a:gd name="T39" fmla="*/ 417383 h 440689"/>
              <a:gd name="T40" fmla="*/ 27710 w 1083309"/>
              <a:gd name="T41" fmla="*/ 395269 h 440689"/>
              <a:gd name="T42" fmla="*/ 54117 w 1083309"/>
              <a:gd name="T43" fmla="*/ 395269 h 440689"/>
              <a:gd name="T44" fmla="*/ 68114 w 1083309"/>
              <a:gd name="T45" fmla="*/ 378090 h 440689"/>
              <a:gd name="T46" fmla="*/ 77775 w 1083309"/>
              <a:gd name="T47" fmla="*/ 403703 h 440689"/>
              <a:gd name="T48" fmla="*/ 30252 w 1083309"/>
              <a:gd name="T49" fmla="*/ 421565 h 440689"/>
              <a:gd name="T50" fmla="*/ 133867 w 1083309"/>
              <a:gd name="T51" fmla="*/ 421565 h 440689"/>
              <a:gd name="T52" fmla="*/ 134230 w 1083309"/>
              <a:gd name="T53" fmla="*/ 419436 h 440689"/>
              <a:gd name="T54" fmla="*/ 129273 w 1083309"/>
              <a:gd name="T55" fmla="*/ 412377 h 440689"/>
              <a:gd name="T56" fmla="*/ 77775 w 1083309"/>
              <a:gd name="T57" fmla="*/ 403703 h 440689"/>
              <a:gd name="T58" fmla="*/ 27710 w 1083309"/>
              <a:gd name="T59" fmla="*/ 395269 h 440689"/>
              <a:gd name="T60" fmla="*/ 36099 w 1083309"/>
              <a:gd name="T61" fmla="*/ 417383 h 440689"/>
              <a:gd name="T62" fmla="*/ 50930 w 1083309"/>
              <a:gd name="T63" fmla="*/ 399181 h 440689"/>
              <a:gd name="T64" fmla="*/ 27710 w 1083309"/>
              <a:gd name="T65" fmla="*/ 395269 h 440689"/>
              <a:gd name="T66" fmla="*/ 50930 w 1083309"/>
              <a:gd name="T67" fmla="*/ 399181 h 440689"/>
              <a:gd name="T68" fmla="*/ 36099 w 1083309"/>
              <a:gd name="T69" fmla="*/ 417383 h 440689"/>
              <a:gd name="T70" fmla="*/ 41378 w 1083309"/>
              <a:gd name="T71" fmla="*/ 417383 h 440689"/>
              <a:gd name="T72" fmla="*/ 77775 w 1083309"/>
              <a:gd name="T73" fmla="*/ 403703 h 440689"/>
              <a:gd name="T74" fmla="*/ 50930 w 1083309"/>
              <a:gd name="T75" fmla="*/ 399181 h 440689"/>
              <a:gd name="T76" fmla="*/ 1073967 w 1083309"/>
              <a:gd name="T77" fmla="*/ 0 h 440689"/>
              <a:gd name="T78" fmla="*/ 68114 w 1083309"/>
              <a:gd name="T79" fmla="*/ 378090 h 440689"/>
              <a:gd name="T80" fmla="*/ 50930 w 1083309"/>
              <a:gd name="T81" fmla="*/ 399181 h 440689"/>
              <a:gd name="T82" fmla="*/ 77775 w 1083309"/>
              <a:gd name="T83" fmla="*/ 403703 h 440689"/>
              <a:gd name="T84" fmla="*/ 1083756 w 1083309"/>
              <a:gd name="T85" fmla="*/ 25598 h 440689"/>
              <a:gd name="T86" fmla="*/ 1073967 w 1083309"/>
              <a:gd name="T87" fmla="*/ 0 h 440689"/>
              <a:gd name="T88" fmla="*/ 54117 w 1083309"/>
              <a:gd name="T89" fmla="*/ 395269 h 440689"/>
              <a:gd name="T90" fmla="*/ 27710 w 1083309"/>
              <a:gd name="T91" fmla="*/ 395269 h 440689"/>
              <a:gd name="T92" fmla="*/ 50930 w 1083309"/>
              <a:gd name="T93" fmla="*/ 399181 h 440689"/>
              <a:gd name="T94" fmla="*/ 54117 w 1083309"/>
              <a:gd name="T95" fmla="*/ 395269 h 4406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83309" h="440689">
                <a:moveTo>
                  <a:pt x="88264" y="320293"/>
                </a:moveTo>
                <a:lnTo>
                  <a:pt x="79628" y="321182"/>
                </a:lnTo>
                <a:lnTo>
                  <a:pt x="74802" y="327024"/>
                </a:lnTo>
                <a:lnTo>
                  <a:pt x="0" y="419252"/>
                </a:lnTo>
                <a:lnTo>
                  <a:pt x="124587" y="440321"/>
                </a:lnTo>
                <a:lnTo>
                  <a:pt x="131572" y="435292"/>
                </a:lnTo>
                <a:lnTo>
                  <a:pt x="133749" y="422478"/>
                </a:lnTo>
                <a:lnTo>
                  <a:pt x="30225" y="422478"/>
                </a:lnTo>
                <a:lnTo>
                  <a:pt x="20574" y="396811"/>
                </a:lnTo>
                <a:lnTo>
                  <a:pt x="68054" y="378909"/>
                </a:lnTo>
                <a:lnTo>
                  <a:pt x="96138" y="344335"/>
                </a:lnTo>
                <a:lnTo>
                  <a:pt x="100964" y="338454"/>
                </a:lnTo>
                <a:lnTo>
                  <a:pt x="99949" y="329818"/>
                </a:lnTo>
                <a:lnTo>
                  <a:pt x="94107" y="324992"/>
                </a:lnTo>
                <a:lnTo>
                  <a:pt x="88264" y="320293"/>
                </a:lnTo>
                <a:close/>
              </a:path>
              <a:path w="1083309" h="440689">
                <a:moveTo>
                  <a:pt x="68054" y="378909"/>
                </a:moveTo>
                <a:lnTo>
                  <a:pt x="20574" y="396811"/>
                </a:lnTo>
                <a:lnTo>
                  <a:pt x="30225" y="422478"/>
                </a:lnTo>
                <a:lnTo>
                  <a:pt x="41342" y="418287"/>
                </a:lnTo>
                <a:lnTo>
                  <a:pt x="36067" y="418287"/>
                </a:lnTo>
                <a:lnTo>
                  <a:pt x="27686" y="396125"/>
                </a:lnTo>
                <a:lnTo>
                  <a:pt x="54069" y="396125"/>
                </a:lnTo>
                <a:lnTo>
                  <a:pt x="68054" y="378909"/>
                </a:lnTo>
                <a:close/>
              </a:path>
              <a:path w="1083309" h="440689">
                <a:moveTo>
                  <a:pt x="77707" y="404577"/>
                </a:moveTo>
                <a:lnTo>
                  <a:pt x="30225" y="422478"/>
                </a:lnTo>
                <a:lnTo>
                  <a:pt x="133749" y="422478"/>
                </a:lnTo>
                <a:lnTo>
                  <a:pt x="134112" y="420344"/>
                </a:lnTo>
                <a:lnTo>
                  <a:pt x="129159" y="413270"/>
                </a:lnTo>
                <a:lnTo>
                  <a:pt x="77707" y="404577"/>
                </a:lnTo>
                <a:close/>
              </a:path>
              <a:path w="1083309" h="440689">
                <a:moveTo>
                  <a:pt x="27686" y="396125"/>
                </a:moveTo>
                <a:lnTo>
                  <a:pt x="36067" y="418287"/>
                </a:lnTo>
                <a:lnTo>
                  <a:pt x="50885" y="400045"/>
                </a:lnTo>
                <a:lnTo>
                  <a:pt x="27686" y="396125"/>
                </a:lnTo>
                <a:close/>
              </a:path>
              <a:path w="1083309" h="440689">
                <a:moveTo>
                  <a:pt x="50885" y="400045"/>
                </a:moveTo>
                <a:lnTo>
                  <a:pt x="36067" y="418287"/>
                </a:lnTo>
                <a:lnTo>
                  <a:pt x="41342" y="418287"/>
                </a:lnTo>
                <a:lnTo>
                  <a:pt x="77707" y="404577"/>
                </a:lnTo>
                <a:lnTo>
                  <a:pt x="50885" y="400045"/>
                </a:lnTo>
                <a:close/>
              </a:path>
              <a:path w="1083309" h="440689">
                <a:moveTo>
                  <a:pt x="1073022" y="0"/>
                </a:moveTo>
                <a:lnTo>
                  <a:pt x="68054" y="378909"/>
                </a:lnTo>
                <a:lnTo>
                  <a:pt x="50885" y="400045"/>
                </a:lnTo>
                <a:lnTo>
                  <a:pt x="77707" y="404577"/>
                </a:lnTo>
                <a:lnTo>
                  <a:pt x="1082802" y="25653"/>
                </a:lnTo>
                <a:lnTo>
                  <a:pt x="1073022" y="0"/>
                </a:lnTo>
                <a:close/>
              </a:path>
              <a:path w="1083309" h="440689">
                <a:moveTo>
                  <a:pt x="54069" y="396125"/>
                </a:moveTo>
                <a:lnTo>
                  <a:pt x="27686" y="396125"/>
                </a:lnTo>
                <a:lnTo>
                  <a:pt x="50885" y="400045"/>
                </a:lnTo>
                <a:lnTo>
                  <a:pt x="54069" y="396125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0" name="object 10"/>
          <p:cNvSpPr txBox="1">
            <a:spLocks noChangeArrowheads="1"/>
          </p:cNvSpPr>
          <p:nvPr/>
        </p:nvSpPr>
        <p:spPr bwMode="auto">
          <a:xfrm>
            <a:off x="468313" y="6167438"/>
            <a:ext cx="1731962" cy="369887"/>
          </a:xfrm>
          <a:prstGeom prst="rect">
            <a:avLst/>
          </a:prstGeom>
          <a:noFill/>
          <a:ln w="9144">
            <a:solidFill>
              <a:srgbClr val="001F5F"/>
            </a:solidFill>
            <a:miter lim="800000"/>
            <a:headEnd/>
            <a:tailEnd/>
          </a:ln>
        </p:spPr>
        <p:txBody>
          <a:bodyPr lIns="0" tIns="40005" rIns="0" bIns="0">
            <a:spAutoFit/>
          </a:bodyPr>
          <a:lstStyle/>
          <a:p>
            <a:pPr marL="179388">
              <a:spcBef>
                <a:spcPts val="313"/>
              </a:spcBef>
            </a:pPr>
            <a:r>
              <a:rPr lang="ru-RU" altLang="ru-RU" b="1">
                <a:solidFill>
                  <a:srgbClr val="001F5F"/>
                </a:solidFill>
                <a:latin typeface="Cambria" pitchFamily="18" charset="0"/>
              </a:rPr>
              <a:t>Аудитория 1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20491" name="object 11"/>
          <p:cNvSpPr>
            <a:spLocks/>
          </p:cNvSpPr>
          <p:nvPr/>
        </p:nvSpPr>
        <p:spPr bwMode="auto">
          <a:xfrm>
            <a:off x="2413000" y="5600700"/>
            <a:ext cx="1271588" cy="128588"/>
          </a:xfrm>
          <a:custGeom>
            <a:avLst/>
            <a:gdLst>
              <a:gd name="T0" fmla="*/ 109066 w 1271904"/>
              <a:gd name="T1" fmla="*/ 0 h 127635"/>
              <a:gd name="T2" fmla="*/ 0 w 1271904"/>
              <a:gd name="T3" fmla="*/ 64140 h 127635"/>
              <a:gd name="T4" fmla="*/ 109066 w 1271904"/>
              <a:gd name="T5" fmla="*/ 128281 h 127635"/>
              <a:gd name="T6" fmla="*/ 117446 w 1271904"/>
              <a:gd name="T7" fmla="*/ 126054 h 127635"/>
              <a:gd name="T8" fmla="*/ 125063 w 1271904"/>
              <a:gd name="T9" fmla="*/ 112876 h 127635"/>
              <a:gd name="T10" fmla="*/ 122904 w 1271904"/>
              <a:gd name="T11" fmla="*/ 104418 h 127635"/>
              <a:gd name="T12" fmla="*/ 77842 w 1271904"/>
              <a:gd name="T13" fmla="*/ 77959 h 127635"/>
              <a:gd name="T14" fmla="*/ 27170 w 1271904"/>
              <a:gd name="T15" fmla="*/ 77959 h 127635"/>
              <a:gd name="T16" fmla="*/ 27170 w 1271904"/>
              <a:gd name="T17" fmla="*/ 50322 h 127635"/>
              <a:gd name="T18" fmla="*/ 77842 w 1271904"/>
              <a:gd name="T19" fmla="*/ 50322 h 127635"/>
              <a:gd name="T20" fmla="*/ 122904 w 1271904"/>
              <a:gd name="T21" fmla="*/ 23862 h 127635"/>
              <a:gd name="T22" fmla="*/ 125063 w 1271904"/>
              <a:gd name="T23" fmla="*/ 15404 h 127635"/>
              <a:gd name="T24" fmla="*/ 117446 w 1271904"/>
              <a:gd name="T25" fmla="*/ 2225 h 127635"/>
              <a:gd name="T26" fmla="*/ 109066 w 1271904"/>
              <a:gd name="T27" fmla="*/ 0 h 127635"/>
              <a:gd name="T28" fmla="*/ 77842 w 1271904"/>
              <a:gd name="T29" fmla="*/ 50322 h 127635"/>
              <a:gd name="T30" fmla="*/ 27170 w 1271904"/>
              <a:gd name="T31" fmla="*/ 50322 h 127635"/>
              <a:gd name="T32" fmla="*/ 27170 w 1271904"/>
              <a:gd name="T33" fmla="*/ 77959 h 127635"/>
              <a:gd name="T34" fmla="*/ 77842 w 1271904"/>
              <a:gd name="T35" fmla="*/ 77959 h 127635"/>
              <a:gd name="T36" fmla="*/ 74642 w 1271904"/>
              <a:gd name="T37" fmla="*/ 76078 h 127635"/>
              <a:gd name="T38" fmla="*/ 34027 w 1271904"/>
              <a:gd name="T39" fmla="*/ 76078 h 127635"/>
              <a:gd name="T40" fmla="*/ 34027 w 1271904"/>
              <a:gd name="T41" fmla="*/ 52203 h 127635"/>
              <a:gd name="T42" fmla="*/ 74642 w 1271904"/>
              <a:gd name="T43" fmla="*/ 52203 h 127635"/>
              <a:gd name="T44" fmla="*/ 77842 w 1271904"/>
              <a:gd name="T45" fmla="*/ 50322 h 127635"/>
              <a:gd name="T46" fmla="*/ 1271334 w 1271904"/>
              <a:gd name="T47" fmla="*/ 50322 h 127635"/>
              <a:gd name="T48" fmla="*/ 77842 w 1271904"/>
              <a:gd name="T49" fmla="*/ 50322 h 127635"/>
              <a:gd name="T50" fmla="*/ 54334 w 1271904"/>
              <a:gd name="T51" fmla="*/ 64140 h 127635"/>
              <a:gd name="T52" fmla="*/ 77842 w 1271904"/>
              <a:gd name="T53" fmla="*/ 77959 h 127635"/>
              <a:gd name="T54" fmla="*/ 1271334 w 1271904"/>
              <a:gd name="T55" fmla="*/ 77959 h 127635"/>
              <a:gd name="T56" fmla="*/ 1271334 w 1271904"/>
              <a:gd name="T57" fmla="*/ 50322 h 127635"/>
              <a:gd name="T58" fmla="*/ 34027 w 1271904"/>
              <a:gd name="T59" fmla="*/ 52203 h 127635"/>
              <a:gd name="T60" fmla="*/ 34027 w 1271904"/>
              <a:gd name="T61" fmla="*/ 76078 h 127635"/>
              <a:gd name="T62" fmla="*/ 54334 w 1271904"/>
              <a:gd name="T63" fmla="*/ 64140 h 127635"/>
              <a:gd name="T64" fmla="*/ 34027 w 1271904"/>
              <a:gd name="T65" fmla="*/ 52203 h 127635"/>
              <a:gd name="T66" fmla="*/ 54334 w 1271904"/>
              <a:gd name="T67" fmla="*/ 64140 h 127635"/>
              <a:gd name="T68" fmla="*/ 34027 w 1271904"/>
              <a:gd name="T69" fmla="*/ 76078 h 127635"/>
              <a:gd name="T70" fmla="*/ 74642 w 1271904"/>
              <a:gd name="T71" fmla="*/ 76078 h 127635"/>
              <a:gd name="T72" fmla="*/ 54334 w 1271904"/>
              <a:gd name="T73" fmla="*/ 64140 h 127635"/>
              <a:gd name="T74" fmla="*/ 74642 w 1271904"/>
              <a:gd name="T75" fmla="*/ 52203 h 127635"/>
              <a:gd name="T76" fmla="*/ 34027 w 1271904"/>
              <a:gd name="T77" fmla="*/ 52203 h 127635"/>
              <a:gd name="T78" fmla="*/ 54334 w 1271904"/>
              <a:gd name="T79" fmla="*/ 64140 h 127635"/>
              <a:gd name="T80" fmla="*/ 74642 w 1271904"/>
              <a:gd name="T81" fmla="*/ 52203 h 1276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71904" h="127635">
                <a:moveTo>
                  <a:pt x="109093" y="0"/>
                </a:moveTo>
                <a:lnTo>
                  <a:pt x="0" y="63665"/>
                </a:lnTo>
                <a:lnTo>
                  <a:pt x="109093" y="127330"/>
                </a:lnTo>
                <a:lnTo>
                  <a:pt x="117475" y="125120"/>
                </a:lnTo>
                <a:lnTo>
                  <a:pt x="125094" y="112039"/>
                </a:lnTo>
                <a:lnTo>
                  <a:pt x="122935" y="103644"/>
                </a:lnTo>
                <a:lnTo>
                  <a:pt x="77861" y="77381"/>
                </a:lnTo>
                <a:lnTo>
                  <a:pt x="27177" y="77381"/>
                </a:lnTo>
                <a:lnTo>
                  <a:pt x="27177" y="49949"/>
                </a:lnTo>
                <a:lnTo>
                  <a:pt x="77861" y="49949"/>
                </a:lnTo>
                <a:lnTo>
                  <a:pt x="122935" y="23685"/>
                </a:lnTo>
                <a:lnTo>
                  <a:pt x="125094" y="15290"/>
                </a:lnTo>
                <a:lnTo>
                  <a:pt x="117475" y="2209"/>
                </a:lnTo>
                <a:lnTo>
                  <a:pt x="109093" y="0"/>
                </a:lnTo>
                <a:close/>
              </a:path>
              <a:path w="1271904" h="127635">
                <a:moveTo>
                  <a:pt x="77861" y="49949"/>
                </a:moveTo>
                <a:lnTo>
                  <a:pt x="27177" y="49949"/>
                </a:lnTo>
                <a:lnTo>
                  <a:pt x="27177" y="77381"/>
                </a:lnTo>
                <a:lnTo>
                  <a:pt x="77861" y="77381"/>
                </a:lnTo>
                <a:lnTo>
                  <a:pt x="74661" y="75514"/>
                </a:lnTo>
                <a:lnTo>
                  <a:pt x="34035" y="75514"/>
                </a:lnTo>
                <a:lnTo>
                  <a:pt x="34035" y="51816"/>
                </a:lnTo>
                <a:lnTo>
                  <a:pt x="74661" y="51816"/>
                </a:lnTo>
                <a:lnTo>
                  <a:pt x="77861" y="49949"/>
                </a:lnTo>
                <a:close/>
              </a:path>
              <a:path w="1271904" h="127635">
                <a:moveTo>
                  <a:pt x="1271650" y="49949"/>
                </a:moveTo>
                <a:lnTo>
                  <a:pt x="77861" y="49949"/>
                </a:lnTo>
                <a:lnTo>
                  <a:pt x="54348" y="63665"/>
                </a:lnTo>
                <a:lnTo>
                  <a:pt x="77861" y="77381"/>
                </a:lnTo>
                <a:lnTo>
                  <a:pt x="1271650" y="77381"/>
                </a:lnTo>
                <a:lnTo>
                  <a:pt x="1271650" y="49949"/>
                </a:lnTo>
                <a:close/>
              </a:path>
              <a:path w="1271904" h="127635">
                <a:moveTo>
                  <a:pt x="34035" y="51816"/>
                </a:moveTo>
                <a:lnTo>
                  <a:pt x="34035" y="75514"/>
                </a:lnTo>
                <a:lnTo>
                  <a:pt x="54348" y="63665"/>
                </a:lnTo>
                <a:lnTo>
                  <a:pt x="34035" y="51816"/>
                </a:lnTo>
                <a:close/>
              </a:path>
              <a:path w="1271904" h="127635">
                <a:moveTo>
                  <a:pt x="54348" y="63665"/>
                </a:moveTo>
                <a:lnTo>
                  <a:pt x="34035" y="75514"/>
                </a:lnTo>
                <a:lnTo>
                  <a:pt x="74661" y="75514"/>
                </a:lnTo>
                <a:lnTo>
                  <a:pt x="54348" y="63665"/>
                </a:lnTo>
                <a:close/>
              </a:path>
              <a:path w="1271904" h="127635">
                <a:moveTo>
                  <a:pt x="74661" y="51816"/>
                </a:moveTo>
                <a:lnTo>
                  <a:pt x="34035" y="51816"/>
                </a:lnTo>
                <a:lnTo>
                  <a:pt x="54348" y="63665"/>
                </a:lnTo>
                <a:lnTo>
                  <a:pt x="74661" y="51816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0492" name="object 12"/>
          <p:cNvGrpSpPr>
            <a:grpSpLocks/>
          </p:cNvGrpSpPr>
          <p:nvPr/>
        </p:nvGrpSpPr>
        <p:grpSpPr bwMode="auto">
          <a:xfrm>
            <a:off x="144463" y="4078288"/>
            <a:ext cx="7666037" cy="2044700"/>
            <a:chOff x="144779" y="4078223"/>
            <a:chExt cx="7665720" cy="2045335"/>
          </a:xfrm>
        </p:grpSpPr>
        <p:sp>
          <p:nvSpPr>
            <p:cNvPr id="20499" name="object 13"/>
            <p:cNvSpPr>
              <a:spLocks/>
            </p:cNvSpPr>
            <p:nvPr/>
          </p:nvSpPr>
          <p:spPr bwMode="auto">
            <a:xfrm>
              <a:off x="144779" y="4582667"/>
              <a:ext cx="6718300" cy="227329"/>
            </a:xfrm>
            <a:custGeom>
              <a:avLst/>
              <a:gdLst>
                <a:gd name="T0" fmla="*/ 0 w 6718300"/>
                <a:gd name="T1" fmla="*/ 216407 h 227329"/>
                <a:gd name="T2" fmla="*/ 6716649 w 6718300"/>
                <a:gd name="T3" fmla="*/ 216407 h 227329"/>
                <a:gd name="T4" fmla="*/ 6717792 w 6718300"/>
                <a:gd name="T5" fmla="*/ 226948 h 227329"/>
                <a:gd name="T6" fmla="*/ 6717792 w 6718300"/>
                <a:gd name="T7" fmla="*/ 0 h 2273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18300" h="227329">
                  <a:moveTo>
                    <a:pt x="0" y="216407"/>
                  </a:moveTo>
                  <a:lnTo>
                    <a:pt x="6716649" y="216407"/>
                  </a:lnTo>
                </a:path>
                <a:path w="6718300" h="227329">
                  <a:moveTo>
                    <a:pt x="6717792" y="226948"/>
                  </a:moveTo>
                  <a:lnTo>
                    <a:pt x="6717792" y="0"/>
                  </a:lnTo>
                </a:path>
              </a:pathLst>
            </a:custGeom>
            <a:noFill/>
            <a:ln w="27432">
              <a:solidFill>
                <a:srgbClr val="497DB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0500" name="object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61048" y="4078223"/>
              <a:ext cx="92354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object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7786" y="5067431"/>
              <a:ext cx="721518" cy="10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object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2210" y="5076406"/>
              <a:ext cx="721518" cy="101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object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8486" y="4619624"/>
              <a:ext cx="254889" cy="1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object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27245" y="5379973"/>
              <a:ext cx="254888" cy="1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object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61300" y="5368924"/>
              <a:ext cx="254876" cy="1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6" name="object 20"/>
            <p:cNvSpPr>
              <a:spLocks/>
            </p:cNvSpPr>
            <p:nvPr/>
          </p:nvSpPr>
          <p:spPr bwMode="auto">
            <a:xfrm>
              <a:off x="7556753" y="5321934"/>
              <a:ext cx="254000" cy="631825"/>
            </a:xfrm>
            <a:custGeom>
              <a:avLst/>
              <a:gdLst>
                <a:gd name="T0" fmla="*/ 151002 w 254000"/>
                <a:gd name="T1" fmla="*/ 528307 h 631825"/>
                <a:gd name="T2" fmla="*/ 142367 w 254000"/>
                <a:gd name="T3" fmla="*/ 528954 h 631825"/>
                <a:gd name="T4" fmla="*/ 132461 w 254000"/>
                <a:gd name="T5" fmla="*/ 540423 h 631825"/>
                <a:gd name="T6" fmla="*/ 133096 w 254000"/>
                <a:gd name="T7" fmla="*/ 549084 h 631825"/>
                <a:gd name="T8" fmla="*/ 138938 w 254000"/>
                <a:gd name="T9" fmla="*/ 554037 h 631825"/>
                <a:gd name="T10" fmla="*/ 228853 w 254000"/>
                <a:gd name="T11" fmla="*/ 631570 h 631825"/>
                <a:gd name="T12" fmla="*/ 233097 w 254000"/>
                <a:gd name="T13" fmla="*/ 610298 h 631825"/>
                <a:gd name="T14" fmla="*/ 207010 w 254000"/>
                <a:gd name="T15" fmla="*/ 610298 h 631825"/>
                <a:gd name="T16" fmla="*/ 190494 w 254000"/>
                <a:gd name="T17" fmla="*/ 562316 h 631825"/>
                <a:gd name="T18" fmla="*/ 151002 w 254000"/>
                <a:gd name="T19" fmla="*/ 528307 h 631825"/>
                <a:gd name="T20" fmla="*/ 190494 w 254000"/>
                <a:gd name="T21" fmla="*/ 562316 h 631825"/>
                <a:gd name="T22" fmla="*/ 207010 w 254000"/>
                <a:gd name="T23" fmla="*/ 610298 h 631825"/>
                <a:gd name="T24" fmla="*/ 227729 w 254000"/>
                <a:gd name="T25" fmla="*/ 603148 h 631825"/>
                <a:gd name="T26" fmla="*/ 206501 w 254000"/>
                <a:gd name="T27" fmla="*/ 603148 h 631825"/>
                <a:gd name="T28" fmla="*/ 211114 w 254000"/>
                <a:gd name="T29" fmla="*/ 580063 h 631825"/>
                <a:gd name="T30" fmla="*/ 190494 w 254000"/>
                <a:gd name="T31" fmla="*/ 562316 h 631825"/>
                <a:gd name="T32" fmla="*/ 233806 w 254000"/>
                <a:gd name="T33" fmla="*/ 497458 h 631825"/>
                <a:gd name="T34" fmla="*/ 226695 w 254000"/>
                <a:gd name="T35" fmla="*/ 502284 h 631825"/>
                <a:gd name="T36" fmla="*/ 225171 w 254000"/>
                <a:gd name="T37" fmla="*/ 509714 h 631825"/>
                <a:gd name="T38" fmla="*/ 216430 w 254000"/>
                <a:gd name="T39" fmla="*/ 553460 h 631825"/>
                <a:gd name="T40" fmla="*/ 232918 w 254000"/>
                <a:gd name="T41" fmla="*/ 601357 h 631825"/>
                <a:gd name="T42" fmla="*/ 207010 w 254000"/>
                <a:gd name="T43" fmla="*/ 610298 h 631825"/>
                <a:gd name="T44" fmla="*/ 233097 w 254000"/>
                <a:gd name="T45" fmla="*/ 610298 h 631825"/>
                <a:gd name="T46" fmla="*/ 252095 w 254000"/>
                <a:gd name="T47" fmla="*/ 515061 h 631825"/>
                <a:gd name="T48" fmla="*/ 253492 w 254000"/>
                <a:gd name="T49" fmla="*/ 507631 h 631825"/>
                <a:gd name="T50" fmla="*/ 248666 w 254000"/>
                <a:gd name="T51" fmla="*/ 500418 h 631825"/>
                <a:gd name="T52" fmla="*/ 233806 w 254000"/>
                <a:gd name="T53" fmla="*/ 497458 h 631825"/>
                <a:gd name="T54" fmla="*/ 211114 w 254000"/>
                <a:gd name="T55" fmla="*/ 580063 h 631825"/>
                <a:gd name="T56" fmla="*/ 206501 w 254000"/>
                <a:gd name="T57" fmla="*/ 603148 h 631825"/>
                <a:gd name="T58" fmla="*/ 228980 w 254000"/>
                <a:gd name="T59" fmla="*/ 595439 h 631825"/>
                <a:gd name="T60" fmla="*/ 211114 w 254000"/>
                <a:gd name="T61" fmla="*/ 580063 h 631825"/>
                <a:gd name="T62" fmla="*/ 216430 w 254000"/>
                <a:gd name="T63" fmla="*/ 553460 h 631825"/>
                <a:gd name="T64" fmla="*/ 211114 w 254000"/>
                <a:gd name="T65" fmla="*/ 580063 h 631825"/>
                <a:gd name="T66" fmla="*/ 228980 w 254000"/>
                <a:gd name="T67" fmla="*/ 595439 h 631825"/>
                <a:gd name="T68" fmla="*/ 206501 w 254000"/>
                <a:gd name="T69" fmla="*/ 603148 h 631825"/>
                <a:gd name="T70" fmla="*/ 227729 w 254000"/>
                <a:gd name="T71" fmla="*/ 603148 h 631825"/>
                <a:gd name="T72" fmla="*/ 232918 w 254000"/>
                <a:gd name="T73" fmla="*/ 601357 h 631825"/>
                <a:gd name="T74" fmla="*/ 216430 w 254000"/>
                <a:gd name="T75" fmla="*/ 553460 h 631825"/>
                <a:gd name="T76" fmla="*/ 25907 w 254000"/>
                <a:gd name="T77" fmla="*/ 0 h 631825"/>
                <a:gd name="T78" fmla="*/ 0 w 254000"/>
                <a:gd name="T79" fmla="*/ 8889 h 631825"/>
                <a:gd name="T80" fmla="*/ 190494 w 254000"/>
                <a:gd name="T81" fmla="*/ 562316 h 631825"/>
                <a:gd name="T82" fmla="*/ 211114 w 254000"/>
                <a:gd name="T83" fmla="*/ 580063 h 631825"/>
                <a:gd name="T84" fmla="*/ 216430 w 254000"/>
                <a:gd name="T85" fmla="*/ 553460 h 631825"/>
                <a:gd name="T86" fmla="*/ 25907 w 254000"/>
                <a:gd name="T87" fmla="*/ 0 h 631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4000" h="631825">
                  <a:moveTo>
                    <a:pt x="151002" y="528307"/>
                  </a:moveTo>
                  <a:lnTo>
                    <a:pt x="142367" y="528954"/>
                  </a:lnTo>
                  <a:lnTo>
                    <a:pt x="132461" y="540423"/>
                  </a:lnTo>
                  <a:lnTo>
                    <a:pt x="133096" y="549084"/>
                  </a:lnTo>
                  <a:lnTo>
                    <a:pt x="138938" y="554037"/>
                  </a:lnTo>
                  <a:lnTo>
                    <a:pt x="228853" y="631570"/>
                  </a:lnTo>
                  <a:lnTo>
                    <a:pt x="233097" y="610298"/>
                  </a:lnTo>
                  <a:lnTo>
                    <a:pt x="207010" y="610298"/>
                  </a:lnTo>
                  <a:lnTo>
                    <a:pt x="190494" y="562316"/>
                  </a:lnTo>
                  <a:lnTo>
                    <a:pt x="151002" y="528307"/>
                  </a:lnTo>
                  <a:close/>
                </a:path>
                <a:path w="254000" h="631825">
                  <a:moveTo>
                    <a:pt x="190494" y="562316"/>
                  </a:moveTo>
                  <a:lnTo>
                    <a:pt x="207010" y="610298"/>
                  </a:lnTo>
                  <a:lnTo>
                    <a:pt x="227729" y="603148"/>
                  </a:lnTo>
                  <a:lnTo>
                    <a:pt x="206501" y="603148"/>
                  </a:lnTo>
                  <a:lnTo>
                    <a:pt x="211114" y="580063"/>
                  </a:lnTo>
                  <a:lnTo>
                    <a:pt x="190494" y="562316"/>
                  </a:lnTo>
                  <a:close/>
                </a:path>
                <a:path w="254000" h="631825">
                  <a:moveTo>
                    <a:pt x="233806" y="497458"/>
                  </a:moveTo>
                  <a:lnTo>
                    <a:pt x="226695" y="502284"/>
                  </a:lnTo>
                  <a:lnTo>
                    <a:pt x="225171" y="509714"/>
                  </a:lnTo>
                  <a:lnTo>
                    <a:pt x="216430" y="553460"/>
                  </a:lnTo>
                  <a:lnTo>
                    <a:pt x="232918" y="601357"/>
                  </a:lnTo>
                  <a:lnTo>
                    <a:pt x="207010" y="610298"/>
                  </a:lnTo>
                  <a:lnTo>
                    <a:pt x="233097" y="610298"/>
                  </a:lnTo>
                  <a:lnTo>
                    <a:pt x="252095" y="515061"/>
                  </a:lnTo>
                  <a:lnTo>
                    <a:pt x="253492" y="507631"/>
                  </a:lnTo>
                  <a:lnTo>
                    <a:pt x="248666" y="500418"/>
                  </a:lnTo>
                  <a:lnTo>
                    <a:pt x="233806" y="497458"/>
                  </a:lnTo>
                  <a:close/>
                </a:path>
                <a:path w="254000" h="631825">
                  <a:moveTo>
                    <a:pt x="211114" y="580063"/>
                  </a:moveTo>
                  <a:lnTo>
                    <a:pt x="206501" y="603148"/>
                  </a:lnTo>
                  <a:lnTo>
                    <a:pt x="228980" y="595439"/>
                  </a:lnTo>
                  <a:lnTo>
                    <a:pt x="211114" y="580063"/>
                  </a:lnTo>
                  <a:close/>
                </a:path>
                <a:path w="254000" h="631825">
                  <a:moveTo>
                    <a:pt x="216430" y="553460"/>
                  </a:moveTo>
                  <a:lnTo>
                    <a:pt x="211114" y="580063"/>
                  </a:lnTo>
                  <a:lnTo>
                    <a:pt x="228980" y="595439"/>
                  </a:lnTo>
                  <a:lnTo>
                    <a:pt x="206501" y="603148"/>
                  </a:lnTo>
                  <a:lnTo>
                    <a:pt x="227729" y="603148"/>
                  </a:lnTo>
                  <a:lnTo>
                    <a:pt x="232918" y="601357"/>
                  </a:lnTo>
                  <a:lnTo>
                    <a:pt x="216430" y="553460"/>
                  </a:lnTo>
                  <a:close/>
                </a:path>
                <a:path w="254000" h="631825">
                  <a:moveTo>
                    <a:pt x="25907" y="0"/>
                  </a:moveTo>
                  <a:lnTo>
                    <a:pt x="0" y="8889"/>
                  </a:lnTo>
                  <a:lnTo>
                    <a:pt x="190494" y="562316"/>
                  </a:lnTo>
                  <a:lnTo>
                    <a:pt x="211114" y="580063"/>
                  </a:lnTo>
                  <a:lnTo>
                    <a:pt x="216430" y="55346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1F5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0493" name="object 21"/>
          <p:cNvSpPr txBox="1">
            <a:spLocks noChangeArrowheads="1"/>
          </p:cNvSpPr>
          <p:nvPr/>
        </p:nvSpPr>
        <p:spPr bwMode="auto">
          <a:xfrm>
            <a:off x="3492500" y="3286125"/>
            <a:ext cx="1512888" cy="1249363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5715" rIns="0" bIns="0">
            <a:spAutoFit/>
          </a:bodyPr>
          <a:lstStyle/>
          <a:p>
            <a:pPr>
              <a:spcBef>
                <a:spcPts val="50"/>
              </a:spcBef>
            </a:pPr>
            <a:endParaRPr lang="ru-RU" altLang="ru-RU" sz="13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Cambria" pitchFamily="18" charset="0"/>
              </a:rPr>
              <a:t>Распределение  участников по  аудиториям  подготовки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20494" name="object 22"/>
          <p:cNvSpPr txBox="1">
            <a:spLocks noChangeArrowheads="1"/>
          </p:cNvSpPr>
          <p:nvPr/>
        </p:nvSpPr>
        <p:spPr bwMode="auto">
          <a:xfrm>
            <a:off x="5221288" y="3286125"/>
            <a:ext cx="1397000" cy="1233488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1905" rIns="0" bIns="0">
            <a:spAutoFit/>
          </a:bodyPr>
          <a:lstStyle/>
          <a:p>
            <a:pPr>
              <a:spcBef>
                <a:spcPts val="13"/>
              </a:spcBef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Cambria" pitchFamily="18" charset="0"/>
              </a:rPr>
              <a:t>Паспортный</a:t>
            </a:r>
            <a:endParaRPr lang="ru-RU" altLang="ru-RU" sz="1400">
              <a:latin typeface="Cambria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Cambria" pitchFamily="18" charset="0"/>
              </a:rPr>
              <a:t>контроль</a:t>
            </a:r>
            <a:endParaRPr lang="ru-RU" altLang="ru-RU" sz="1400">
              <a:latin typeface="Cambria" pitchFamily="18" charset="0"/>
            </a:endParaRPr>
          </a:p>
        </p:txBody>
      </p:sp>
      <p:grpSp>
        <p:nvGrpSpPr>
          <p:cNvPr id="20495" name="object 23"/>
          <p:cNvGrpSpPr>
            <a:grpSpLocks/>
          </p:cNvGrpSpPr>
          <p:nvPr/>
        </p:nvGrpSpPr>
        <p:grpSpPr bwMode="auto">
          <a:xfrm>
            <a:off x="6915150" y="1198563"/>
            <a:ext cx="923925" cy="1219200"/>
            <a:chOff x="6915911" y="1197863"/>
            <a:chExt cx="923925" cy="1219200"/>
          </a:xfrm>
        </p:grpSpPr>
        <p:pic>
          <p:nvPicPr>
            <p:cNvPr id="20497" name="object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5911" y="1197863"/>
              <a:ext cx="92354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object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50937" y="1678558"/>
              <a:ext cx="254888" cy="1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object 26"/>
          <p:cNvSpPr txBox="1"/>
          <p:nvPr/>
        </p:nvSpPr>
        <p:spPr>
          <a:xfrm>
            <a:off x="8083295" y="1484375"/>
            <a:ext cx="810895" cy="3941445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</a:ln>
        </p:spPr>
        <p:txBody>
          <a:bodyPr vert="vert270" lIns="0" tIns="158750" rIns="0" bIns="0">
            <a:spAutoFit/>
          </a:bodyPr>
          <a:lstStyle/>
          <a:p>
            <a:pPr marL="784860" marR="636905" indent="-146685" fontAlgn="auto">
              <a:spcBef>
                <a:spcPts val="1250"/>
              </a:spcBef>
              <a:spcAft>
                <a:spcPts val="0"/>
              </a:spcAft>
              <a:defRPr/>
            </a:pP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Организаторы</a:t>
            </a:r>
            <a:r>
              <a:rPr sz="1600" b="1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направляют </a:t>
            </a:r>
            <a:r>
              <a:rPr sz="1600" b="1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ча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ни</a:t>
            </a:r>
            <a:r>
              <a:rPr sz="1600" b="1" spc="-65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600" b="1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6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1600" b="1" spc="-11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д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600" b="1" spc="-2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b="1" spc="-3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163"/>
            <a:ext cx="8077200" cy="5667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Порядок</a:t>
            </a:r>
            <a:r>
              <a:rPr sz="3600" spc="-10" dirty="0"/>
              <a:t> </a:t>
            </a:r>
            <a:r>
              <a:rPr sz="3600" spc="-20" dirty="0"/>
              <a:t>проведения</a:t>
            </a:r>
            <a:r>
              <a:rPr sz="3600" spc="45" dirty="0"/>
              <a:t> </a:t>
            </a:r>
            <a:r>
              <a:rPr sz="3600" spc="-5" dirty="0"/>
              <a:t>ГИА</a:t>
            </a:r>
            <a:r>
              <a:rPr sz="3600" spc="-15" dirty="0"/>
              <a:t> </a:t>
            </a:r>
            <a:r>
              <a:rPr sz="3600" dirty="0"/>
              <a:t>в</a:t>
            </a:r>
            <a:r>
              <a:rPr sz="3600" spc="-5" dirty="0"/>
              <a:t> </a:t>
            </a:r>
            <a:r>
              <a:rPr sz="3600" dirty="0"/>
              <a:t>2023</a:t>
            </a:r>
            <a:r>
              <a:rPr sz="3600" spc="10" dirty="0"/>
              <a:t> </a:t>
            </a:r>
            <a:r>
              <a:rPr sz="3600" spc="-55" dirty="0"/>
              <a:t>году</a:t>
            </a:r>
            <a:endParaRPr sz="3600"/>
          </a:p>
        </p:txBody>
      </p:sp>
      <p:sp>
        <p:nvSpPr>
          <p:cNvPr id="3075" name="object 3"/>
          <p:cNvSpPr txBox="1">
            <a:spLocks noChangeArrowheads="1"/>
          </p:cNvSpPr>
          <p:nvPr/>
        </p:nvSpPr>
        <p:spPr bwMode="auto">
          <a:xfrm>
            <a:off x="533400" y="4826000"/>
            <a:ext cx="7848600" cy="981075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</p:spPr>
        <p:txBody>
          <a:bodyPr lIns="0" tIns="38735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8 февраля 2023 года – основной срок проведения</a:t>
            </a:r>
          </a:p>
          <a:p>
            <a:pPr algn="ctr">
              <a:lnSpc>
                <a:spcPct val="120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15 марта 2023 года – дополнительный срок проведения  15 мая 2023 года – дополнительный срок проведения</a:t>
            </a:r>
          </a:p>
        </p:txBody>
      </p:sp>
      <p:pic>
        <p:nvPicPr>
          <p:cNvPr id="3076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1143000"/>
            <a:ext cx="6635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228600" y="5895975"/>
            <a:ext cx="8839200" cy="288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Итоговое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собеседование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как</a:t>
            </a:r>
            <a:r>
              <a:rPr spc="-10" dirty="0">
                <a:latin typeface="Times New Roman"/>
                <a:cs typeface="Times New Roman"/>
              </a:rPr>
              <a:t> условие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допуска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ГИА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-9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бессрочное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итогового собеседования</a:t>
            </a:r>
            <a:b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grpSp>
        <p:nvGrpSpPr>
          <p:cNvPr id="21507" name="object 3"/>
          <p:cNvGrpSpPr>
            <a:grpSpLocks/>
          </p:cNvGrpSpPr>
          <p:nvPr/>
        </p:nvGrpSpPr>
        <p:grpSpPr bwMode="auto">
          <a:xfrm>
            <a:off x="215900" y="1289050"/>
            <a:ext cx="8724900" cy="2682875"/>
            <a:chOff x="216408" y="1289303"/>
            <a:chExt cx="8723630" cy="2682240"/>
          </a:xfrm>
        </p:grpSpPr>
        <p:sp>
          <p:nvSpPr>
            <p:cNvPr id="21519" name="object 4"/>
            <p:cNvSpPr>
              <a:spLocks/>
            </p:cNvSpPr>
            <p:nvPr/>
          </p:nvSpPr>
          <p:spPr bwMode="auto">
            <a:xfrm>
              <a:off x="228600" y="1301495"/>
              <a:ext cx="8699500" cy="2658110"/>
            </a:xfrm>
            <a:custGeom>
              <a:avLst/>
              <a:gdLst>
                <a:gd name="T0" fmla="*/ 8496681 w 8699500"/>
                <a:gd name="T1" fmla="*/ 0 h 2658110"/>
                <a:gd name="T2" fmla="*/ 202323 w 8699500"/>
                <a:gd name="T3" fmla="*/ 0 h 2658110"/>
                <a:gd name="T4" fmla="*/ 155930 w 8699500"/>
                <a:gd name="T5" fmla="*/ 5341 h 2658110"/>
                <a:gd name="T6" fmla="*/ 113343 w 8699500"/>
                <a:gd name="T7" fmla="*/ 20558 h 2658110"/>
                <a:gd name="T8" fmla="*/ 75777 w 8699500"/>
                <a:gd name="T9" fmla="*/ 44437 h 2658110"/>
                <a:gd name="T10" fmla="*/ 44446 w 8699500"/>
                <a:gd name="T11" fmla="*/ 75764 h 2658110"/>
                <a:gd name="T12" fmla="*/ 20563 w 8699500"/>
                <a:gd name="T13" fmla="*/ 113328 h 2658110"/>
                <a:gd name="T14" fmla="*/ 5343 w 8699500"/>
                <a:gd name="T15" fmla="*/ 155914 h 2658110"/>
                <a:gd name="T16" fmla="*/ 0 w 8699500"/>
                <a:gd name="T17" fmla="*/ 202311 h 2658110"/>
                <a:gd name="T18" fmla="*/ 0 w 8699500"/>
                <a:gd name="T19" fmla="*/ 2455545 h 2658110"/>
                <a:gd name="T20" fmla="*/ 5343 w 8699500"/>
                <a:gd name="T21" fmla="*/ 2501941 h 2658110"/>
                <a:gd name="T22" fmla="*/ 20563 w 8699500"/>
                <a:gd name="T23" fmla="*/ 2544527 h 2658110"/>
                <a:gd name="T24" fmla="*/ 44446 w 8699500"/>
                <a:gd name="T25" fmla="*/ 2582091 h 2658110"/>
                <a:gd name="T26" fmla="*/ 75777 w 8699500"/>
                <a:gd name="T27" fmla="*/ 2613418 h 2658110"/>
                <a:gd name="T28" fmla="*/ 113343 w 8699500"/>
                <a:gd name="T29" fmla="*/ 2637297 h 2658110"/>
                <a:gd name="T30" fmla="*/ 155930 w 8699500"/>
                <a:gd name="T31" fmla="*/ 2652514 h 2658110"/>
                <a:gd name="T32" fmla="*/ 202323 w 8699500"/>
                <a:gd name="T33" fmla="*/ 2657855 h 2658110"/>
                <a:gd name="T34" fmla="*/ 8496681 w 8699500"/>
                <a:gd name="T35" fmla="*/ 2657855 h 2658110"/>
                <a:gd name="T36" fmla="*/ 8543077 w 8699500"/>
                <a:gd name="T37" fmla="*/ 2652514 h 2658110"/>
                <a:gd name="T38" fmla="*/ 8585663 w 8699500"/>
                <a:gd name="T39" fmla="*/ 2637297 h 2658110"/>
                <a:gd name="T40" fmla="*/ 8623227 w 8699500"/>
                <a:gd name="T41" fmla="*/ 2613418 h 2658110"/>
                <a:gd name="T42" fmla="*/ 8654554 w 8699500"/>
                <a:gd name="T43" fmla="*/ 2582091 h 2658110"/>
                <a:gd name="T44" fmla="*/ 8678433 w 8699500"/>
                <a:gd name="T45" fmla="*/ 2544527 h 2658110"/>
                <a:gd name="T46" fmla="*/ 8693650 w 8699500"/>
                <a:gd name="T47" fmla="*/ 2501941 h 2658110"/>
                <a:gd name="T48" fmla="*/ 8698992 w 8699500"/>
                <a:gd name="T49" fmla="*/ 2455545 h 2658110"/>
                <a:gd name="T50" fmla="*/ 8698992 w 8699500"/>
                <a:gd name="T51" fmla="*/ 202311 h 2658110"/>
                <a:gd name="T52" fmla="*/ 8693650 w 8699500"/>
                <a:gd name="T53" fmla="*/ 155914 h 2658110"/>
                <a:gd name="T54" fmla="*/ 8678433 w 8699500"/>
                <a:gd name="T55" fmla="*/ 113328 h 2658110"/>
                <a:gd name="T56" fmla="*/ 8654554 w 8699500"/>
                <a:gd name="T57" fmla="*/ 75764 h 2658110"/>
                <a:gd name="T58" fmla="*/ 8623227 w 8699500"/>
                <a:gd name="T59" fmla="*/ 44437 h 2658110"/>
                <a:gd name="T60" fmla="*/ 8585663 w 8699500"/>
                <a:gd name="T61" fmla="*/ 20558 h 2658110"/>
                <a:gd name="T62" fmla="*/ 8543077 w 8699500"/>
                <a:gd name="T63" fmla="*/ 5341 h 2658110"/>
                <a:gd name="T64" fmla="*/ 8496681 w 8699500"/>
                <a:gd name="T65" fmla="*/ 0 h 265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2658110">
                  <a:moveTo>
                    <a:pt x="8496681" y="0"/>
                  </a:moveTo>
                  <a:lnTo>
                    <a:pt x="202323" y="0"/>
                  </a:lnTo>
                  <a:lnTo>
                    <a:pt x="155930" y="5341"/>
                  </a:lnTo>
                  <a:lnTo>
                    <a:pt x="113343" y="20558"/>
                  </a:lnTo>
                  <a:lnTo>
                    <a:pt x="75777" y="44437"/>
                  </a:lnTo>
                  <a:lnTo>
                    <a:pt x="44446" y="75764"/>
                  </a:lnTo>
                  <a:lnTo>
                    <a:pt x="20563" y="113328"/>
                  </a:lnTo>
                  <a:lnTo>
                    <a:pt x="5343" y="155914"/>
                  </a:lnTo>
                  <a:lnTo>
                    <a:pt x="0" y="202311"/>
                  </a:lnTo>
                  <a:lnTo>
                    <a:pt x="0" y="2455545"/>
                  </a:lnTo>
                  <a:lnTo>
                    <a:pt x="5343" y="2501941"/>
                  </a:lnTo>
                  <a:lnTo>
                    <a:pt x="20563" y="2544527"/>
                  </a:lnTo>
                  <a:lnTo>
                    <a:pt x="44446" y="2582091"/>
                  </a:lnTo>
                  <a:lnTo>
                    <a:pt x="75777" y="2613418"/>
                  </a:lnTo>
                  <a:lnTo>
                    <a:pt x="113343" y="2637297"/>
                  </a:lnTo>
                  <a:lnTo>
                    <a:pt x="155930" y="2652514"/>
                  </a:lnTo>
                  <a:lnTo>
                    <a:pt x="202323" y="2657855"/>
                  </a:lnTo>
                  <a:lnTo>
                    <a:pt x="8496681" y="2657855"/>
                  </a:lnTo>
                  <a:lnTo>
                    <a:pt x="8543077" y="2652514"/>
                  </a:lnTo>
                  <a:lnTo>
                    <a:pt x="8585663" y="2637297"/>
                  </a:lnTo>
                  <a:lnTo>
                    <a:pt x="8623227" y="2613418"/>
                  </a:lnTo>
                  <a:lnTo>
                    <a:pt x="8654554" y="2582091"/>
                  </a:lnTo>
                  <a:lnTo>
                    <a:pt x="8678433" y="2544527"/>
                  </a:lnTo>
                  <a:lnTo>
                    <a:pt x="8693650" y="2501941"/>
                  </a:lnTo>
                  <a:lnTo>
                    <a:pt x="8698992" y="2455545"/>
                  </a:lnTo>
                  <a:lnTo>
                    <a:pt x="8698992" y="202311"/>
                  </a:lnTo>
                  <a:lnTo>
                    <a:pt x="8693650" y="155914"/>
                  </a:lnTo>
                  <a:lnTo>
                    <a:pt x="8678433" y="113328"/>
                  </a:lnTo>
                  <a:lnTo>
                    <a:pt x="8654554" y="75764"/>
                  </a:lnTo>
                  <a:lnTo>
                    <a:pt x="8623227" y="44437"/>
                  </a:lnTo>
                  <a:lnTo>
                    <a:pt x="8585663" y="20558"/>
                  </a:lnTo>
                  <a:lnTo>
                    <a:pt x="8543077" y="5341"/>
                  </a:lnTo>
                  <a:lnTo>
                    <a:pt x="8496681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20" name="object 5"/>
            <p:cNvSpPr>
              <a:spLocks/>
            </p:cNvSpPr>
            <p:nvPr/>
          </p:nvSpPr>
          <p:spPr bwMode="auto">
            <a:xfrm>
              <a:off x="228600" y="1301495"/>
              <a:ext cx="8699500" cy="2658110"/>
            </a:xfrm>
            <a:custGeom>
              <a:avLst/>
              <a:gdLst>
                <a:gd name="T0" fmla="*/ 0 w 8699500"/>
                <a:gd name="T1" fmla="*/ 202311 h 2658110"/>
                <a:gd name="T2" fmla="*/ 5343 w 8699500"/>
                <a:gd name="T3" fmla="*/ 155914 h 2658110"/>
                <a:gd name="T4" fmla="*/ 20563 w 8699500"/>
                <a:gd name="T5" fmla="*/ 113328 h 2658110"/>
                <a:gd name="T6" fmla="*/ 44446 w 8699500"/>
                <a:gd name="T7" fmla="*/ 75764 h 2658110"/>
                <a:gd name="T8" fmla="*/ 75777 w 8699500"/>
                <a:gd name="T9" fmla="*/ 44437 h 2658110"/>
                <a:gd name="T10" fmla="*/ 113343 w 8699500"/>
                <a:gd name="T11" fmla="*/ 20558 h 2658110"/>
                <a:gd name="T12" fmla="*/ 155930 w 8699500"/>
                <a:gd name="T13" fmla="*/ 5341 h 2658110"/>
                <a:gd name="T14" fmla="*/ 202323 w 8699500"/>
                <a:gd name="T15" fmla="*/ 0 h 2658110"/>
                <a:gd name="T16" fmla="*/ 8496681 w 8699500"/>
                <a:gd name="T17" fmla="*/ 0 h 2658110"/>
                <a:gd name="T18" fmla="*/ 8543077 w 8699500"/>
                <a:gd name="T19" fmla="*/ 5341 h 2658110"/>
                <a:gd name="T20" fmla="*/ 8585663 w 8699500"/>
                <a:gd name="T21" fmla="*/ 20558 h 2658110"/>
                <a:gd name="T22" fmla="*/ 8623227 w 8699500"/>
                <a:gd name="T23" fmla="*/ 44437 h 2658110"/>
                <a:gd name="T24" fmla="*/ 8654554 w 8699500"/>
                <a:gd name="T25" fmla="*/ 75764 h 2658110"/>
                <a:gd name="T26" fmla="*/ 8678433 w 8699500"/>
                <a:gd name="T27" fmla="*/ 113328 h 2658110"/>
                <a:gd name="T28" fmla="*/ 8693650 w 8699500"/>
                <a:gd name="T29" fmla="*/ 155914 h 2658110"/>
                <a:gd name="T30" fmla="*/ 8698992 w 8699500"/>
                <a:gd name="T31" fmla="*/ 202311 h 2658110"/>
                <a:gd name="T32" fmla="*/ 8698992 w 8699500"/>
                <a:gd name="T33" fmla="*/ 2455545 h 2658110"/>
                <a:gd name="T34" fmla="*/ 8693650 w 8699500"/>
                <a:gd name="T35" fmla="*/ 2501941 h 2658110"/>
                <a:gd name="T36" fmla="*/ 8678433 w 8699500"/>
                <a:gd name="T37" fmla="*/ 2544527 h 2658110"/>
                <a:gd name="T38" fmla="*/ 8654554 w 8699500"/>
                <a:gd name="T39" fmla="*/ 2582091 h 2658110"/>
                <a:gd name="T40" fmla="*/ 8623227 w 8699500"/>
                <a:gd name="T41" fmla="*/ 2613418 h 2658110"/>
                <a:gd name="T42" fmla="*/ 8585663 w 8699500"/>
                <a:gd name="T43" fmla="*/ 2637297 h 2658110"/>
                <a:gd name="T44" fmla="*/ 8543077 w 8699500"/>
                <a:gd name="T45" fmla="*/ 2652514 h 2658110"/>
                <a:gd name="T46" fmla="*/ 8496681 w 8699500"/>
                <a:gd name="T47" fmla="*/ 2657855 h 2658110"/>
                <a:gd name="T48" fmla="*/ 202323 w 8699500"/>
                <a:gd name="T49" fmla="*/ 2657855 h 2658110"/>
                <a:gd name="T50" fmla="*/ 155930 w 8699500"/>
                <a:gd name="T51" fmla="*/ 2652514 h 2658110"/>
                <a:gd name="T52" fmla="*/ 113343 w 8699500"/>
                <a:gd name="T53" fmla="*/ 2637297 h 2658110"/>
                <a:gd name="T54" fmla="*/ 75777 w 8699500"/>
                <a:gd name="T55" fmla="*/ 2613418 h 2658110"/>
                <a:gd name="T56" fmla="*/ 44446 w 8699500"/>
                <a:gd name="T57" fmla="*/ 2582091 h 2658110"/>
                <a:gd name="T58" fmla="*/ 20563 w 8699500"/>
                <a:gd name="T59" fmla="*/ 2544527 h 2658110"/>
                <a:gd name="T60" fmla="*/ 5343 w 8699500"/>
                <a:gd name="T61" fmla="*/ 2501941 h 2658110"/>
                <a:gd name="T62" fmla="*/ 0 w 8699500"/>
                <a:gd name="T63" fmla="*/ 2455545 h 2658110"/>
                <a:gd name="T64" fmla="*/ 0 w 8699500"/>
                <a:gd name="T65" fmla="*/ 202311 h 265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2658110">
                  <a:moveTo>
                    <a:pt x="0" y="202311"/>
                  </a:moveTo>
                  <a:lnTo>
                    <a:pt x="5343" y="155914"/>
                  </a:lnTo>
                  <a:lnTo>
                    <a:pt x="20563" y="113328"/>
                  </a:lnTo>
                  <a:lnTo>
                    <a:pt x="44446" y="75764"/>
                  </a:lnTo>
                  <a:lnTo>
                    <a:pt x="75777" y="44437"/>
                  </a:lnTo>
                  <a:lnTo>
                    <a:pt x="113343" y="20558"/>
                  </a:lnTo>
                  <a:lnTo>
                    <a:pt x="155930" y="5341"/>
                  </a:lnTo>
                  <a:lnTo>
                    <a:pt x="202323" y="0"/>
                  </a:lnTo>
                  <a:lnTo>
                    <a:pt x="8496681" y="0"/>
                  </a:lnTo>
                  <a:lnTo>
                    <a:pt x="8543077" y="5341"/>
                  </a:lnTo>
                  <a:lnTo>
                    <a:pt x="8585663" y="20558"/>
                  </a:lnTo>
                  <a:lnTo>
                    <a:pt x="8623227" y="44437"/>
                  </a:lnTo>
                  <a:lnTo>
                    <a:pt x="8654554" y="75764"/>
                  </a:lnTo>
                  <a:lnTo>
                    <a:pt x="8678433" y="113328"/>
                  </a:lnTo>
                  <a:lnTo>
                    <a:pt x="8693650" y="155914"/>
                  </a:lnTo>
                  <a:lnTo>
                    <a:pt x="8698992" y="202311"/>
                  </a:lnTo>
                  <a:lnTo>
                    <a:pt x="8698992" y="2455545"/>
                  </a:lnTo>
                  <a:lnTo>
                    <a:pt x="8693650" y="2501941"/>
                  </a:lnTo>
                  <a:lnTo>
                    <a:pt x="8678433" y="2544527"/>
                  </a:lnTo>
                  <a:lnTo>
                    <a:pt x="8654554" y="2582091"/>
                  </a:lnTo>
                  <a:lnTo>
                    <a:pt x="8623227" y="2613418"/>
                  </a:lnTo>
                  <a:lnTo>
                    <a:pt x="8585663" y="2637297"/>
                  </a:lnTo>
                  <a:lnTo>
                    <a:pt x="8543077" y="2652514"/>
                  </a:lnTo>
                  <a:lnTo>
                    <a:pt x="8496681" y="2657855"/>
                  </a:lnTo>
                  <a:lnTo>
                    <a:pt x="202323" y="2657855"/>
                  </a:lnTo>
                  <a:lnTo>
                    <a:pt x="155930" y="2652514"/>
                  </a:lnTo>
                  <a:lnTo>
                    <a:pt x="113343" y="2637297"/>
                  </a:lnTo>
                  <a:lnTo>
                    <a:pt x="75777" y="2613418"/>
                  </a:lnTo>
                  <a:lnTo>
                    <a:pt x="44446" y="2582091"/>
                  </a:lnTo>
                  <a:lnTo>
                    <a:pt x="20563" y="2544527"/>
                  </a:lnTo>
                  <a:lnTo>
                    <a:pt x="5343" y="2501941"/>
                  </a:lnTo>
                  <a:lnTo>
                    <a:pt x="0" y="2455545"/>
                  </a:lnTo>
                  <a:lnTo>
                    <a:pt x="0" y="20231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21" name="object 6"/>
            <p:cNvSpPr>
              <a:spLocks/>
            </p:cNvSpPr>
            <p:nvPr/>
          </p:nvSpPr>
          <p:spPr bwMode="auto">
            <a:xfrm>
              <a:off x="228600" y="1310639"/>
              <a:ext cx="8699500" cy="347980"/>
            </a:xfrm>
            <a:custGeom>
              <a:avLst/>
              <a:gdLst>
                <a:gd name="T0" fmla="*/ 8529828 w 8699500"/>
                <a:gd name="T1" fmla="*/ 0 h 347980"/>
                <a:gd name="T2" fmla="*/ 169113 w 8699500"/>
                <a:gd name="T3" fmla="*/ 0 h 347980"/>
                <a:gd name="T4" fmla="*/ 124157 w 8699500"/>
                <a:gd name="T5" fmla="*/ 6039 h 347980"/>
                <a:gd name="T6" fmla="*/ 83759 w 8699500"/>
                <a:gd name="T7" fmla="*/ 23085 h 347980"/>
                <a:gd name="T8" fmla="*/ 49533 w 8699500"/>
                <a:gd name="T9" fmla="*/ 49530 h 347980"/>
                <a:gd name="T10" fmla="*/ 23089 w 8699500"/>
                <a:gd name="T11" fmla="*/ 83763 h 347980"/>
                <a:gd name="T12" fmla="*/ 6041 w 8699500"/>
                <a:gd name="T13" fmla="*/ 124177 h 347980"/>
                <a:gd name="T14" fmla="*/ 0 w 8699500"/>
                <a:gd name="T15" fmla="*/ 169163 h 347980"/>
                <a:gd name="T16" fmla="*/ 0 w 8699500"/>
                <a:gd name="T17" fmla="*/ 178308 h 347980"/>
                <a:gd name="T18" fmla="*/ 6041 w 8699500"/>
                <a:gd name="T19" fmla="*/ 223294 h 347980"/>
                <a:gd name="T20" fmla="*/ 23089 w 8699500"/>
                <a:gd name="T21" fmla="*/ 263708 h 347980"/>
                <a:gd name="T22" fmla="*/ 49533 w 8699500"/>
                <a:gd name="T23" fmla="*/ 297941 h 347980"/>
                <a:gd name="T24" fmla="*/ 83759 w 8699500"/>
                <a:gd name="T25" fmla="*/ 324386 h 347980"/>
                <a:gd name="T26" fmla="*/ 124157 w 8699500"/>
                <a:gd name="T27" fmla="*/ 341432 h 347980"/>
                <a:gd name="T28" fmla="*/ 169113 w 8699500"/>
                <a:gd name="T29" fmla="*/ 347472 h 347980"/>
                <a:gd name="T30" fmla="*/ 8529828 w 8699500"/>
                <a:gd name="T31" fmla="*/ 347472 h 347980"/>
                <a:gd name="T32" fmla="*/ 8574814 w 8699500"/>
                <a:gd name="T33" fmla="*/ 341432 h 347980"/>
                <a:gd name="T34" fmla="*/ 8615228 w 8699500"/>
                <a:gd name="T35" fmla="*/ 324386 h 347980"/>
                <a:gd name="T36" fmla="*/ 8649462 w 8699500"/>
                <a:gd name="T37" fmla="*/ 297941 h 347980"/>
                <a:gd name="T38" fmla="*/ 8675906 w 8699500"/>
                <a:gd name="T39" fmla="*/ 263708 h 347980"/>
                <a:gd name="T40" fmla="*/ 8692952 w 8699500"/>
                <a:gd name="T41" fmla="*/ 223294 h 347980"/>
                <a:gd name="T42" fmla="*/ 8698992 w 8699500"/>
                <a:gd name="T43" fmla="*/ 178308 h 347980"/>
                <a:gd name="T44" fmla="*/ 8698992 w 8699500"/>
                <a:gd name="T45" fmla="*/ 169163 h 347980"/>
                <a:gd name="T46" fmla="*/ 8692952 w 8699500"/>
                <a:gd name="T47" fmla="*/ 124177 h 347980"/>
                <a:gd name="T48" fmla="*/ 8675906 w 8699500"/>
                <a:gd name="T49" fmla="*/ 83763 h 347980"/>
                <a:gd name="T50" fmla="*/ 8649462 w 8699500"/>
                <a:gd name="T51" fmla="*/ 49530 h 347980"/>
                <a:gd name="T52" fmla="*/ 8615228 w 8699500"/>
                <a:gd name="T53" fmla="*/ 23085 h 347980"/>
                <a:gd name="T54" fmla="*/ 8574814 w 8699500"/>
                <a:gd name="T55" fmla="*/ 6039 h 347980"/>
                <a:gd name="T56" fmla="*/ 8529828 w 8699500"/>
                <a:gd name="T57" fmla="*/ 0 h 3479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47980">
                  <a:moveTo>
                    <a:pt x="8529828" y="0"/>
                  </a:moveTo>
                  <a:lnTo>
                    <a:pt x="169113" y="0"/>
                  </a:lnTo>
                  <a:lnTo>
                    <a:pt x="124157" y="6039"/>
                  </a:lnTo>
                  <a:lnTo>
                    <a:pt x="83759" y="23085"/>
                  </a:lnTo>
                  <a:lnTo>
                    <a:pt x="49533" y="49530"/>
                  </a:lnTo>
                  <a:lnTo>
                    <a:pt x="23089" y="83763"/>
                  </a:lnTo>
                  <a:lnTo>
                    <a:pt x="6041" y="124177"/>
                  </a:lnTo>
                  <a:lnTo>
                    <a:pt x="0" y="169163"/>
                  </a:lnTo>
                  <a:lnTo>
                    <a:pt x="0" y="178308"/>
                  </a:lnTo>
                  <a:lnTo>
                    <a:pt x="6041" y="223294"/>
                  </a:lnTo>
                  <a:lnTo>
                    <a:pt x="23089" y="263708"/>
                  </a:lnTo>
                  <a:lnTo>
                    <a:pt x="49533" y="297941"/>
                  </a:lnTo>
                  <a:lnTo>
                    <a:pt x="83759" y="324386"/>
                  </a:lnTo>
                  <a:lnTo>
                    <a:pt x="124157" y="341432"/>
                  </a:lnTo>
                  <a:lnTo>
                    <a:pt x="169113" y="347472"/>
                  </a:lnTo>
                  <a:lnTo>
                    <a:pt x="8529828" y="347472"/>
                  </a:lnTo>
                  <a:lnTo>
                    <a:pt x="8574814" y="341432"/>
                  </a:lnTo>
                  <a:lnTo>
                    <a:pt x="8615228" y="324386"/>
                  </a:lnTo>
                  <a:lnTo>
                    <a:pt x="8649462" y="297941"/>
                  </a:lnTo>
                  <a:lnTo>
                    <a:pt x="8675906" y="263708"/>
                  </a:lnTo>
                  <a:lnTo>
                    <a:pt x="8692952" y="223294"/>
                  </a:lnTo>
                  <a:lnTo>
                    <a:pt x="8698992" y="178308"/>
                  </a:lnTo>
                  <a:lnTo>
                    <a:pt x="8698992" y="169163"/>
                  </a:lnTo>
                  <a:lnTo>
                    <a:pt x="8692952" y="124177"/>
                  </a:lnTo>
                  <a:lnTo>
                    <a:pt x="8675906" y="83763"/>
                  </a:lnTo>
                  <a:lnTo>
                    <a:pt x="8649462" y="49530"/>
                  </a:lnTo>
                  <a:lnTo>
                    <a:pt x="8615228" y="23085"/>
                  </a:lnTo>
                  <a:lnTo>
                    <a:pt x="8574814" y="6039"/>
                  </a:lnTo>
                  <a:lnTo>
                    <a:pt x="8529828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22" name="object 7"/>
            <p:cNvSpPr>
              <a:spLocks/>
            </p:cNvSpPr>
            <p:nvPr/>
          </p:nvSpPr>
          <p:spPr bwMode="auto">
            <a:xfrm>
              <a:off x="228600" y="1310639"/>
              <a:ext cx="8699500" cy="347980"/>
            </a:xfrm>
            <a:custGeom>
              <a:avLst/>
              <a:gdLst>
                <a:gd name="T0" fmla="*/ 8698992 w 8699500"/>
                <a:gd name="T1" fmla="*/ 169163 h 347980"/>
                <a:gd name="T2" fmla="*/ 8692952 w 8699500"/>
                <a:gd name="T3" fmla="*/ 124177 h 347980"/>
                <a:gd name="T4" fmla="*/ 8675906 w 8699500"/>
                <a:gd name="T5" fmla="*/ 83763 h 347980"/>
                <a:gd name="T6" fmla="*/ 8649462 w 8699500"/>
                <a:gd name="T7" fmla="*/ 49530 h 347980"/>
                <a:gd name="T8" fmla="*/ 8615228 w 8699500"/>
                <a:gd name="T9" fmla="*/ 23085 h 347980"/>
                <a:gd name="T10" fmla="*/ 8574814 w 8699500"/>
                <a:gd name="T11" fmla="*/ 6039 h 347980"/>
                <a:gd name="T12" fmla="*/ 8529828 w 8699500"/>
                <a:gd name="T13" fmla="*/ 0 h 347980"/>
                <a:gd name="T14" fmla="*/ 169113 w 8699500"/>
                <a:gd name="T15" fmla="*/ 0 h 347980"/>
                <a:gd name="T16" fmla="*/ 124157 w 8699500"/>
                <a:gd name="T17" fmla="*/ 6039 h 347980"/>
                <a:gd name="T18" fmla="*/ 83759 w 8699500"/>
                <a:gd name="T19" fmla="*/ 23085 h 347980"/>
                <a:gd name="T20" fmla="*/ 49533 w 8699500"/>
                <a:gd name="T21" fmla="*/ 49530 h 347980"/>
                <a:gd name="T22" fmla="*/ 23089 w 8699500"/>
                <a:gd name="T23" fmla="*/ 83763 h 347980"/>
                <a:gd name="T24" fmla="*/ 6041 w 8699500"/>
                <a:gd name="T25" fmla="*/ 124177 h 347980"/>
                <a:gd name="T26" fmla="*/ 0 w 8699500"/>
                <a:gd name="T27" fmla="*/ 169163 h 347980"/>
                <a:gd name="T28" fmla="*/ 0 w 8699500"/>
                <a:gd name="T29" fmla="*/ 178308 h 347980"/>
                <a:gd name="T30" fmla="*/ 6041 w 8699500"/>
                <a:gd name="T31" fmla="*/ 223294 h 347980"/>
                <a:gd name="T32" fmla="*/ 23089 w 8699500"/>
                <a:gd name="T33" fmla="*/ 263708 h 347980"/>
                <a:gd name="T34" fmla="*/ 49533 w 8699500"/>
                <a:gd name="T35" fmla="*/ 297941 h 347980"/>
                <a:gd name="T36" fmla="*/ 83759 w 8699500"/>
                <a:gd name="T37" fmla="*/ 324386 h 347980"/>
                <a:gd name="T38" fmla="*/ 124157 w 8699500"/>
                <a:gd name="T39" fmla="*/ 341432 h 347980"/>
                <a:gd name="T40" fmla="*/ 169113 w 8699500"/>
                <a:gd name="T41" fmla="*/ 347472 h 347980"/>
                <a:gd name="T42" fmla="*/ 8529828 w 8699500"/>
                <a:gd name="T43" fmla="*/ 347472 h 347980"/>
                <a:gd name="T44" fmla="*/ 8574814 w 8699500"/>
                <a:gd name="T45" fmla="*/ 341432 h 347980"/>
                <a:gd name="T46" fmla="*/ 8615228 w 8699500"/>
                <a:gd name="T47" fmla="*/ 324386 h 347980"/>
                <a:gd name="T48" fmla="*/ 8649462 w 8699500"/>
                <a:gd name="T49" fmla="*/ 297941 h 347980"/>
                <a:gd name="T50" fmla="*/ 8675906 w 8699500"/>
                <a:gd name="T51" fmla="*/ 263708 h 347980"/>
                <a:gd name="T52" fmla="*/ 8692952 w 8699500"/>
                <a:gd name="T53" fmla="*/ 223294 h 347980"/>
                <a:gd name="T54" fmla="*/ 8698992 w 8699500"/>
                <a:gd name="T55" fmla="*/ 178308 h 347980"/>
                <a:gd name="T56" fmla="*/ 8698992 w 8699500"/>
                <a:gd name="T57" fmla="*/ 169163 h 3479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47980">
                  <a:moveTo>
                    <a:pt x="8698992" y="169163"/>
                  </a:moveTo>
                  <a:lnTo>
                    <a:pt x="8692952" y="124177"/>
                  </a:lnTo>
                  <a:lnTo>
                    <a:pt x="8675906" y="83763"/>
                  </a:lnTo>
                  <a:lnTo>
                    <a:pt x="8649462" y="49530"/>
                  </a:lnTo>
                  <a:lnTo>
                    <a:pt x="8615228" y="23085"/>
                  </a:lnTo>
                  <a:lnTo>
                    <a:pt x="8574814" y="6039"/>
                  </a:lnTo>
                  <a:lnTo>
                    <a:pt x="8529828" y="0"/>
                  </a:lnTo>
                  <a:lnTo>
                    <a:pt x="169113" y="0"/>
                  </a:lnTo>
                  <a:lnTo>
                    <a:pt x="124157" y="6039"/>
                  </a:lnTo>
                  <a:lnTo>
                    <a:pt x="83759" y="23085"/>
                  </a:lnTo>
                  <a:lnTo>
                    <a:pt x="49533" y="49530"/>
                  </a:lnTo>
                  <a:lnTo>
                    <a:pt x="23089" y="83763"/>
                  </a:lnTo>
                  <a:lnTo>
                    <a:pt x="6041" y="124177"/>
                  </a:lnTo>
                  <a:lnTo>
                    <a:pt x="0" y="169163"/>
                  </a:lnTo>
                  <a:lnTo>
                    <a:pt x="0" y="178308"/>
                  </a:lnTo>
                  <a:lnTo>
                    <a:pt x="6041" y="223294"/>
                  </a:lnTo>
                  <a:lnTo>
                    <a:pt x="23089" y="263708"/>
                  </a:lnTo>
                  <a:lnTo>
                    <a:pt x="49533" y="297941"/>
                  </a:lnTo>
                  <a:lnTo>
                    <a:pt x="83759" y="324386"/>
                  </a:lnTo>
                  <a:lnTo>
                    <a:pt x="124157" y="341432"/>
                  </a:lnTo>
                  <a:lnTo>
                    <a:pt x="169113" y="347472"/>
                  </a:lnTo>
                  <a:lnTo>
                    <a:pt x="8529828" y="347472"/>
                  </a:lnTo>
                  <a:lnTo>
                    <a:pt x="8574814" y="341432"/>
                  </a:lnTo>
                  <a:lnTo>
                    <a:pt x="8615228" y="324386"/>
                  </a:lnTo>
                  <a:lnTo>
                    <a:pt x="8649462" y="297941"/>
                  </a:lnTo>
                  <a:lnTo>
                    <a:pt x="8675906" y="263708"/>
                  </a:lnTo>
                  <a:lnTo>
                    <a:pt x="8692952" y="223294"/>
                  </a:lnTo>
                  <a:lnTo>
                    <a:pt x="8698992" y="178308"/>
                  </a:lnTo>
                  <a:lnTo>
                    <a:pt x="8698992" y="169163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1508" name="object 8"/>
          <p:cNvGrpSpPr>
            <a:grpSpLocks/>
          </p:cNvGrpSpPr>
          <p:nvPr/>
        </p:nvGrpSpPr>
        <p:grpSpPr bwMode="auto">
          <a:xfrm>
            <a:off x="215900" y="4059238"/>
            <a:ext cx="8724900" cy="1189037"/>
            <a:chOff x="216408" y="4059935"/>
            <a:chExt cx="8723630" cy="1188720"/>
          </a:xfrm>
        </p:grpSpPr>
        <p:sp>
          <p:nvSpPr>
            <p:cNvPr id="21515" name="object 9"/>
            <p:cNvSpPr>
              <a:spLocks/>
            </p:cNvSpPr>
            <p:nvPr/>
          </p:nvSpPr>
          <p:spPr bwMode="auto">
            <a:xfrm>
              <a:off x="228600" y="4090415"/>
              <a:ext cx="8699500" cy="1146175"/>
            </a:xfrm>
            <a:custGeom>
              <a:avLst/>
              <a:gdLst>
                <a:gd name="T0" fmla="*/ 8507984 w 8699500"/>
                <a:gd name="T1" fmla="*/ 0 h 1146175"/>
                <a:gd name="T2" fmla="*/ 191008 w 8699500"/>
                <a:gd name="T3" fmla="*/ 0 h 1146175"/>
                <a:gd name="T4" fmla="*/ 147213 w 8699500"/>
                <a:gd name="T5" fmla="*/ 5042 h 1146175"/>
                <a:gd name="T6" fmla="*/ 107009 w 8699500"/>
                <a:gd name="T7" fmla="*/ 19406 h 1146175"/>
                <a:gd name="T8" fmla="*/ 71544 w 8699500"/>
                <a:gd name="T9" fmla="*/ 41947 h 1146175"/>
                <a:gd name="T10" fmla="*/ 41963 w 8699500"/>
                <a:gd name="T11" fmla="*/ 71522 h 1146175"/>
                <a:gd name="T12" fmla="*/ 19415 w 8699500"/>
                <a:gd name="T13" fmla="*/ 106987 h 1146175"/>
                <a:gd name="T14" fmla="*/ 5044 w 8699500"/>
                <a:gd name="T15" fmla="*/ 147197 h 1146175"/>
                <a:gd name="T16" fmla="*/ 0 w 8699500"/>
                <a:gd name="T17" fmla="*/ 191007 h 1146175"/>
                <a:gd name="T18" fmla="*/ 0 w 8699500"/>
                <a:gd name="T19" fmla="*/ 955039 h 1146175"/>
                <a:gd name="T20" fmla="*/ 5044 w 8699500"/>
                <a:gd name="T21" fmla="*/ 998850 h 1146175"/>
                <a:gd name="T22" fmla="*/ 19415 w 8699500"/>
                <a:gd name="T23" fmla="*/ 1039060 h 1146175"/>
                <a:gd name="T24" fmla="*/ 41963 w 8699500"/>
                <a:gd name="T25" fmla="*/ 1074525 h 1146175"/>
                <a:gd name="T26" fmla="*/ 71544 w 8699500"/>
                <a:gd name="T27" fmla="*/ 1104100 h 1146175"/>
                <a:gd name="T28" fmla="*/ 107009 w 8699500"/>
                <a:gd name="T29" fmla="*/ 1126641 h 1146175"/>
                <a:gd name="T30" fmla="*/ 147213 w 8699500"/>
                <a:gd name="T31" fmla="*/ 1141005 h 1146175"/>
                <a:gd name="T32" fmla="*/ 191008 w 8699500"/>
                <a:gd name="T33" fmla="*/ 1146047 h 1146175"/>
                <a:gd name="T34" fmla="*/ 8507984 w 8699500"/>
                <a:gd name="T35" fmla="*/ 1146047 h 1146175"/>
                <a:gd name="T36" fmla="*/ 8551794 w 8699500"/>
                <a:gd name="T37" fmla="*/ 1141005 h 1146175"/>
                <a:gd name="T38" fmla="*/ 8592004 w 8699500"/>
                <a:gd name="T39" fmla="*/ 1126641 h 1146175"/>
                <a:gd name="T40" fmla="*/ 8627469 w 8699500"/>
                <a:gd name="T41" fmla="*/ 1104100 h 1146175"/>
                <a:gd name="T42" fmla="*/ 8657044 w 8699500"/>
                <a:gd name="T43" fmla="*/ 1074525 h 1146175"/>
                <a:gd name="T44" fmla="*/ 8679585 w 8699500"/>
                <a:gd name="T45" fmla="*/ 1039060 h 1146175"/>
                <a:gd name="T46" fmla="*/ 8693949 w 8699500"/>
                <a:gd name="T47" fmla="*/ 998850 h 1146175"/>
                <a:gd name="T48" fmla="*/ 8698992 w 8699500"/>
                <a:gd name="T49" fmla="*/ 955039 h 1146175"/>
                <a:gd name="T50" fmla="*/ 8698992 w 8699500"/>
                <a:gd name="T51" fmla="*/ 191007 h 1146175"/>
                <a:gd name="T52" fmla="*/ 8693949 w 8699500"/>
                <a:gd name="T53" fmla="*/ 147197 h 1146175"/>
                <a:gd name="T54" fmla="*/ 8679585 w 8699500"/>
                <a:gd name="T55" fmla="*/ 106987 h 1146175"/>
                <a:gd name="T56" fmla="*/ 8657044 w 8699500"/>
                <a:gd name="T57" fmla="*/ 71522 h 1146175"/>
                <a:gd name="T58" fmla="*/ 8627469 w 8699500"/>
                <a:gd name="T59" fmla="*/ 41947 h 1146175"/>
                <a:gd name="T60" fmla="*/ 8592004 w 8699500"/>
                <a:gd name="T61" fmla="*/ 19406 h 1146175"/>
                <a:gd name="T62" fmla="*/ 8551794 w 8699500"/>
                <a:gd name="T63" fmla="*/ 5042 h 1146175"/>
                <a:gd name="T64" fmla="*/ 8507984 w 8699500"/>
                <a:gd name="T65" fmla="*/ 0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8507984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50"/>
                  </a:lnTo>
                  <a:lnTo>
                    <a:pt x="19415" y="1039060"/>
                  </a:lnTo>
                  <a:lnTo>
                    <a:pt x="41963" y="1074525"/>
                  </a:lnTo>
                  <a:lnTo>
                    <a:pt x="71544" y="1104100"/>
                  </a:lnTo>
                  <a:lnTo>
                    <a:pt x="107009" y="1126641"/>
                  </a:lnTo>
                  <a:lnTo>
                    <a:pt x="147213" y="1141005"/>
                  </a:lnTo>
                  <a:lnTo>
                    <a:pt x="191008" y="1146047"/>
                  </a:lnTo>
                  <a:lnTo>
                    <a:pt x="8507984" y="1146047"/>
                  </a:lnTo>
                  <a:lnTo>
                    <a:pt x="8551794" y="1141005"/>
                  </a:lnTo>
                  <a:lnTo>
                    <a:pt x="8592004" y="1126641"/>
                  </a:lnTo>
                  <a:lnTo>
                    <a:pt x="8627469" y="1104100"/>
                  </a:lnTo>
                  <a:lnTo>
                    <a:pt x="8657044" y="1074525"/>
                  </a:lnTo>
                  <a:lnTo>
                    <a:pt x="8679585" y="1039060"/>
                  </a:lnTo>
                  <a:lnTo>
                    <a:pt x="8693949" y="998850"/>
                  </a:lnTo>
                  <a:lnTo>
                    <a:pt x="8698992" y="955039"/>
                  </a:lnTo>
                  <a:lnTo>
                    <a:pt x="8698992" y="191007"/>
                  </a:lnTo>
                  <a:lnTo>
                    <a:pt x="8693949" y="147197"/>
                  </a:lnTo>
                  <a:lnTo>
                    <a:pt x="8679585" y="106987"/>
                  </a:lnTo>
                  <a:lnTo>
                    <a:pt x="8657044" y="71522"/>
                  </a:lnTo>
                  <a:lnTo>
                    <a:pt x="8627469" y="41947"/>
                  </a:lnTo>
                  <a:lnTo>
                    <a:pt x="8592004" y="19406"/>
                  </a:lnTo>
                  <a:lnTo>
                    <a:pt x="8551794" y="5042"/>
                  </a:lnTo>
                  <a:lnTo>
                    <a:pt x="8507984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6" name="object 10"/>
            <p:cNvSpPr>
              <a:spLocks/>
            </p:cNvSpPr>
            <p:nvPr/>
          </p:nvSpPr>
          <p:spPr bwMode="auto">
            <a:xfrm>
              <a:off x="228600" y="4090415"/>
              <a:ext cx="8699500" cy="1146175"/>
            </a:xfrm>
            <a:custGeom>
              <a:avLst/>
              <a:gdLst>
                <a:gd name="T0" fmla="*/ 0 w 8699500"/>
                <a:gd name="T1" fmla="*/ 191007 h 1146175"/>
                <a:gd name="T2" fmla="*/ 5044 w 8699500"/>
                <a:gd name="T3" fmla="*/ 147197 h 1146175"/>
                <a:gd name="T4" fmla="*/ 19415 w 8699500"/>
                <a:gd name="T5" fmla="*/ 106987 h 1146175"/>
                <a:gd name="T6" fmla="*/ 41963 w 8699500"/>
                <a:gd name="T7" fmla="*/ 71522 h 1146175"/>
                <a:gd name="T8" fmla="*/ 71544 w 8699500"/>
                <a:gd name="T9" fmla="*/ 41947 h 1146175"/>
                <a:gd name="T10" fmla="*/ 107009 w 8699500"/>
                <a:gd name="T11" fmla="*/ 19406 h 1146175"/>
                <a:gd name="T12" fmla="*/ 147213 w 8699500"/>
                <a:gd name="T13" fmla="*/ 5042 h 1146175"/>
                <a:gd name="T14" fmla="*/ 191008 w 8699500"/>
                <a:gd name="T15" fmla="*/ 0 h 1146175"/>
                <a:gd name="T16" fmla="*/ 8507984 w 8699500"/>
                <a:gd name="T17" fmla="*/ 0 h 1146175"/>
                <a:gd name="T18" fmla="*/ 8551794 w 8699500"/>
                <a:gd name="T19" fmla="*/ 5042 h 1146175"/>
                <a:gd name="T20" fmla="*/ 8592004 w 8699500"/>
                <a:gd name="T21" fmla="*/ 19406 h 1146175"/>
                <a:gd name="T22" fmla="*/ 8627469 w 8699500"/>
                <a:gd name="T23" fmla="*/ 41947 h 1146175"/>
                <a:gd name="T24" fmla="*/ 8657044 w 8699500"/>
                <a:gd name="T25" fmla="*/ 71522 h 1146175"/>
                <a:gd name="T26" fmla="*/ 8679585 w 8699500"/>
                <a:gd name="T27" fmla="*/ 106987 h 1146175"/>
                <a:gd name="T28" fmla="*/ 8693949 w 8699500"/>
                <a:gd name="T29" fmla="*/ 147197 h 1146175"/>
                <a:gd name="T30" fmla="*/ 8698992 w 8699500"/>
                <a:gd name="T31" fmla="*/ 191007 h 1146175"/>
                <a:gd name="T32" fmla="*/ 8698992 w 8699500"/>
                <a:gd name="T33" fmla="*/ 955039 h 1146175"/>
                <a:gd name="T34" fmla="*/ 8693949 w 8699500"/>
                <a:gd name="T35" fmla="*/ 998850 h 1146175"/>
                <a:gd name="T36" fmla="*/ 8679585 w 8699500"/>
                <a:gd name="T37" fmla="*/ 1039060 h 1146175"/>
                <a:gd name="T38" fmla="*/ 8657044 w 8699500"/>
                <a:gd name="T39" fmla="*/ 1074525 h 1146175"/>
                <a:gd name="T40" fmla="*/ 8627469 w 8699500"/>
                <a:gd name="T41" fmla="*/ 1104100 h 1146175"/>
                <a:gd name="T42" fmla="*/ 8592004 w 8699500"/>
                <a:gd name="T43" fmla="*/ 1126641 h 1146175"/>
                <a:gd name="T44" fmla="*/ 8551794 w 8699500"/>
                <a:gd name="T45" fmla="*/ 1141005 h 1146175"/>
                <a:gd name="T46" fmla="*/ 8507984 w 8699500"/>
                <a:gd name="T47" fmla="*/ 1146047 h 1146175"/>
                <a:gd name="T48" fmla="*/ 191008 w 8699500"/>
                <a:gd name="T49" fmla="*/ 1146047 h 1146175"/>
                <a:gd name="T50" fmla="*/ 147213 w 8699500"/>
                <a:gd name="T51" fmla="*/ 1141005 h 1146175"/>
                <a:gd name="T52" fmla="*/ 107009 w 8699500"/>
                <a:gd name="T53" fmla="*/ 1126641 h 1146175"/>
                <a:gd name="T54" fmla="*/ 71544 w 8699500"/>
                <a:gd name="T55" fmla="*/ 1104100 h 1146175"/>
                <a:gd name="T56" fmla="*/ 41963 w 8699500"/>
                <a:gd name="T57" fmla="*/ 1074525 h 1146175"/>
                <a:gd name="T58" fmla="*/ 19415 w 8699500"/>
                <a:gd name="T59" fmla="*/ 1039060 h 1146175"/>
                <a:gd name="T60" fmla="*/ 5044 w 8699500"/>
                <a:gd name="T61" fmla="*/ 998850 h 1146175"/>
                <a:gd name="T62" fmla="*/ 0 w 8699500"/>
                <a:gd name="T63" fmla="*/ 955039 h 1146175"/>
                <a:gd name="T64" fmla="*/ 0 w 8699500"/>
                <a:gd name="T65" fmla="*/ 191007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8507984" y="0"/>
                  </a:lnTo>
                  <a:lnTo>
                    <a:pt x="8551794" y="5042"/>
                  </a:lnTo>
                  <a:lnTo>
                    <a:pt x="8592004" y="19406"/>
                  </a:lnTo>
                  <a:lnTo>
                    <a:pt x="8627469" y="41947"/>
                  </a:lnTo>
                  <a:lnTo>
                    <a:pt x="8657044" y="71522"/>
                  </a:lnTo>
                  <a:lnTo>
                    <a:pt x="8679585" y="106987"/>
                  </a:lnTo>
                  <a:lnTo>
                    <a:pt x="8693949" y="147197"/>
                  </a:lnTo>
                  <a:lnTo>
                    <a:pt x="8698992" y="191007"/>
                  </a:lnTo>
                  <a:lnTo>
                    <a:pt x="8698992" y="955039"/>
                  </a:lnTo>
                  <a:lnTo>
                    <a:pt x="8693949" y="998850"/>
                  </a:lnTo>
                  <a:lnTo>
                    <a:pt x="8679585" y="1039060"/>
                  </a:lnTo>
                  <a:lnTo>
                    <a:pt x="8657044" y="1074525"/>
                  </a:lnTo>
                  <a:lnTo>
                    <a:pt x="8627469" y="1104100"/>
                  </a:lnTo>
                  <a:lnTo>
                    <a:pt x="8592004" y="1126641"/>
                  </a:lnTo>
                  <a:lnTo>
                    <a:pt x="8551794" y="1141005"/>
                  </a:lnTo>
                  <a:lnTo>
                    <a:pt x="8507984" y="1146047"/>
                  </a:lnTo>
                  <a:lnTo>
                    <a:pt x="191008" y="1146047"/>
                  </a:lnTo>
                  <a:lnTo>
                    <a:pt x="147213" y="1141005"/>
                  </a:lnTo>
                  <a:lnTo>
                    <a:pt x="107009" y="1126641"/>
                  </a:lnTo>
                  <a:lnTo>
                    <a:pt x="71544" y="1104100"/>
                  </a:lnTo>
                  <a:lnTo>
                    <a:pt x="41963" y="1074525"/>
                  </a:lnTo>
                  <a:lnTo>
                    <a:pt x="19415" y="1039060"/>
                  </a:lnTo>
                  <a:lnTo>
                    <a:pt x="5044" y="998850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7" name="object 11"/>
            <p:cNvSpPr>
              <a:spLocks/>
            </p:cNvSpPr>
            <p:nvPr/>
          </p:nvSpPr>
          <p:spPr bwMode="auto">
            <a:xfrm>
              <a:off x="228600" y="4072127"/>
              <a:ext cx="8699500" cy="332740"/>
            </a:xfrm>
            <a:custGeom>
              <a:avLst/>
              <a:gdLst>
                <a:gd name="T0" fmla="*/ 8537321 w 8699500"/>
                <a:gd name="T1" fmla="*/ 0 h 332739"/>
                <a:gd name="T2" fmla="*/ 161709 w 8699500"/>
                <a:gd name="T3" fmla="*/ 0 h 332739"/>
                <a:gd name="T4" fmla="*/ 118721 w 8699500"/>
                <a:gd name="T5" fmla="*/ 5775 h 332739"/>
                <a:gd name="T6" fmla="*/ 80092 w 8699500"/>
                <a:gd name="T7" fmla="*/ 22074 h 332739"/>
                <a:gd name="T8" fmla="*/ 47364 w 8699500"/>
                <a:gd name="T9" fmla="*/ 47355 h 332739"/>
                <a:gd name="T10" fmla="*/ 22078 w 8699500"/>
                <a:gd name="T11" fmla="*/ 80075 h 332739"/>
                <a:gd name="T12" fmla="*/ 5776 w 8699500"/>
                <a:gd name="T13" fmla="*/ 118695 h 332739"/>
                <a:gd name="T14" fmla="*/ 0 w 8699500"/>
                <a:gd name="T15" fmla="*/ 161671 h 332739"/>
                <a:gd name="T16" fmla="*/ 0 w 8699500"/>
                <a:gd name="T17" fmla="*/ 170562 h 332739"/>
                <a:gd name="T18" fmla="*/ 5776 w 8699500"/>
                <a:gd name="T19" fmla="*/ 213537 h 332739"/>
                <a:gd name="T20" fmla="*/ 22078 w 8699500"/>
                <a:gd name="T21" fmla="*/ 252157 h 332739"/>
                <a:gd name="T22" fmla="*/ 47364 w 8699500"/>
                <a:gd name="T23" fmla="*/ 284877 h 332739"/>
                <a:gd name="T24" fmla="*/ 80092 w 8699500"/>
                <a:gd name="T25" fmla="*/ 310158 h 332739"/>
                <a:gd name="T26" fmla="*/ 118721 w 8699500"/>
                <a:gd name="T27" fmla="*/ 326457 h 332739"/>
                <a:gd name="T28" fmla="*/ 161709 w 8699500"/>
                <a:gd name="T29" fmla="*/ 332233 h 332739"/>
                <a:gd name="T30" fmla="*/ 8537321 w 8699500"/>
                <a:gd name="T31" fmla="*/ 332233 h 332739"/>
                <a:gd name="T32" fmla="*/ 8580296 w 8699500"/>
                <a:gd name="T33" fmla="*/ 326457 h 332739"/>
                <a:gd name="T34" fmla="*/ 8618916 w 8699500"/>
                <a:gd name="T35" fmla="*/ 310158 h 332739"/>
                <a:gd name="T36" fmla="*/ 8651636 w 8699500"/>
                <a:gd name="T37" fmla="*/ 284877 h 332739"/>
                <a:gd name="T38" fmla="*/ 8676917 w 8699500"/>
                <a:gd name="T39" fmla="*/ 252157 h 332739"/>
                <a:gd name="T40" fmla="*/ 8693216 w 8699500"/>
                <a:gd name="T41" fmla="*/ 213537 h 332739"/>
                <a:gd name="T42" fmla="*/ 8698992 w 8699500"/>
                <a:gd name="T43" fmla="*/ 170562 h 332739"/>
                <a:gd name="T44" fmla="*/ 8698992 w 8699500"/>
                <a:gd name="T45" fmla="*/ 161671 h 332739"/>
                <a:gd name="T46" fmla="*/ 8693216 w 8699500"/>
                <a:gd name="T47" fmla="*/ 118695 h 332739"/>
                <a:gd name="T48" fmla="*/ 8676917 w 8699500"/>
                <a:gd name="T49" fmla="*/ 80075 h 332739"/>
                <a:gd name="T50" fmla="*/ 8651636 w 8699500"/>
                <a:gd name="T51" fmla="*/ 47355 h 332739"/>
                <a:gd name="T52" fmla="*/ 8618916 w 8699500"/>
                <a:gd name="T53" fmla="*/ 22074 h 332739"/>
                <a:gd name="T54" fmla="*/ 8580296 w 8699500"/>
                <a:gd name="T55" fmla="*/ 5775 h 332739"/>
                <a:gd name="T56" fmla="*/ 8537321 w 8699500"/>
                <a:gd name="T57" fmla="*/ 0 h 3327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32739">
                  <a:moveTo>
                    <a:pt x="8537321" y="0"/>
                  </a:moveTo>
                  <a:lnTo>
                    <a:pt x="161709" y="0"/>
                  </a:lnTo>
                  <a:lnTo>
                    <a:pt x="118721" y="5775"/>
                  </a:lnTo>
                  <a:lnTo>
                    <a:pt x="80092" y="22074"/>
                  </a:lnTo>
                  <a:lnTo>
                    <a:pt x="47364" y="47355"/>
                  </a:lnTo>
                  <a:lnTo>
                    <a:pt x="22078" y="80075"/>
                  </a:lnTo>
                  <a:lnTo>
                    <a:pt x="5776" y="118695"/>
                  </a:lnTo>
                  <a:lnTo>
                    <a:pt x="0" y="161671"/>
                  </a:lnTo>
                  <a:lnTo>
                    <a:pt x="0" y="170561"/>
                  </a:lnTo>
                  <a:lnTo>
                    <a:pt x="5776" y="213536"/>
                  </a:lnTo>
                  <a:lnTo>
                    <a:pt x="22078" y="252156"/>
                  </a:lnTo>
                  <a:lnTo>
                    <a:pt x="47364" y="284876"/>
                  </a:lnTo>
                  <a:lnTo>
                    <a:pt x="80092" y="310157"/>
                  </a:lnTo>
                  <a:lnTo>
                    <a:pt x="118721" y="326456"/>
                  </a:lnTo>
                  <a:lnTo>
                    <a:pt x="161709" y="332232"/>
                  </a:lnTo>
                  <a:lnTo>
                    <a:pt x="8537321" y="332232"/>
                  </a:lnTo>
                  <a:lnTo>
                    <a:pt x="8580296" y="326456"/>
                  </a:lnTo>
                  <a:lnTo>
                    <a:pt x="8618916" y="310157"/>
                  </a:lnTo>
                  <a:lnTo>
                    <a:pt x="8651636" y="284876"/>
                  </a:lnTo>
                  <a:lnTo>
                    <a:pt x="8676917" y="252156"/>
                  </a:lnTo>
                  <a:lnTo>
                    <a:pt x="8693216" y="213536"/>
                  </a:lnTo>
                  <a:lnTo>
                    <a:pt x="8698992" y="170561"/>
                  </a:lnTo>
                  <a:lnTo>
                    <a:pt x="8698992" y="161671"/>
                  </a:lnTo>
                  <a:lnTo>
                    <a:pt x="8693216" y="118695"/>
                  </a:lnTo>
                  <a:lnTo>
                    <a:pt x="8676917" y="80075"/>
                  </a:lnTo>
                  <a:lnTo>
                    <a:pt x="8651636" y="47355"/>
                  </a:lnTo>
                  <a:lnTo>
                    <a:pt x="8618916" y="22074"/>
                  </a:lnTo>
                  <a:lnTo>
                    <a:pt x="8580296" y="5775"/>
                  </a:lnTo>
                  <a:lnTo>
                    <a:pt x="8537321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8" name="object 12"/>
            <p:cNvSpPr>
              <a:spLocks/>
            </p:cNvSpPr>
            <p:nvPr/>
          </p:nvSpPr>
          <p:spPr bwMode="auto">
            <a:xfrm>
              <a:off x="228600" y="4072127"/>
              <a:ext cx="8699500" cy="332740"/>
            </a:xfrm>
            <a:custGeom>
              <a:avLst/>
              <a:gdLst>
                <a:gd name="T0" fmla="*/ 8698992 w 8699500"/>
                <a:gd name="T1" fmla="*/ 161671 h 332739"/>
                <a:gd name="T2" fmla="*/ 8693216 w 8699500"/>
                <a:gd name="T3" fmla="*/ 118695 h 332739"/>
                <a:gd name="T4" fmla="*/ 8676917 w 8699500"/>
                <a:gd name="T5" fmla="*/ 80075 h 332739"/>
                <a:gd name="T6" fmla="*/ 8651636 w 8699500"/>
                <a:gd name="T7" fmla="*/ 47355 h 332739"/>
                <a:gd name="T8" fmla="*/ 8618916 w 8699500"/>
                <a:gd name="T9" fmla="*/ 22074 h 332739"/>
                <a:gd name="T10" fmla="*/ 8580296 w 8699500"/>
                <a:gd name="T11" fmla="*/ 5775 h 332739"/>
                <a:gd name="T12" fmla="*/ 8537321 w 8699500"/>
                <a:gd name="T13" fmla="*/ 0 h 332739"/>
                <a:gd name="T14" fmla="*/ 161709 w 8699500"/>
                <a:gd name="T15" fmla="*/ 0 h 332739"/>
                <a:gd name="T16" fmla="*/ 118721 w 8699500"/>
                <a:gd name="T17" fmla="*/ 5775 h 332739"/>
                <a:gd name="T18" fmla="*/ 80092 w 8699500"/>
                <a:gd name="T19" fmla="*/ 22074 h 332739"/>
                <a:gd name="T20" fmla="*/ 47364 w 8699500"/>
                <a:gd name="T21" fmla="*/ 47355 h 332739"/>
                <a:gd name="T22" fmla="*/ 22078 w 8699500"/>
                <a:gd name="T23" fmla="*/ 80075 h 332739"/>
                <a:gd name="T24" fmla="*/ 5776 w 8699500"/>
                <a:gd name="T25" fmla="*/ 118695 h 332739"/>
                <a:gd name="T26" fmla="*/ 0 w 8699500"/>
                <a:gd name="T27" fmla="*/ 161671 h 332739"/>
                <a:gd name="T28" fmla="*/ 0 w 8699500"/>
                <a:gd name="T29" fmla="*/ 170562 h 332739"/>
                <a:gd name="T30" fmla="*/ 5776 w 8699500"/>
                <a:gd name="T31" fmla="*/ 213537 h 332739"/>
                <a:gd name="T32" fmla="*/ 22078 w 8699500"/>
                <a:gd name="T33" fmla="*/ 252157 h 332739"/>
                <a:gd name="T34" fmla="*/ 47364 w 8699500"/>
                <a:gd name="T35" fmla="*/ 284877 h 332739"/>
                <a:gd name="T36" fmla="*/ 80092 w 8699500"/>
                <a:gd name="T37" fmla="*/ 310158 h 332739"/>
                <a:gd name="T38" fmla="*/ 118721 w 8699500"/>
                <a:gd name="T39" fmla="*/ 326457 h 332739"/>
                <a:gd name="T40" fmla="*/ 161709 w 8699500"/>
                <a:gd name="T41" fmla="*/ 332233 h 332739"/>
                <a:gd name="T42" fmla="*/ 8537321 w 8699500"/>
                <a:gd name="T43" fmla="*/ 332233 h 332739"/>
                <a:gd name="T44" fmla="*/ 8580296 w 8699500"/>
                <a:gd name="T45" fmla="*/ 326457 h 332739"/>
                <a:gd name="T46" fmla="*/ 8618916 w 8699500"/>
                <a:gd name="T47" fmla="*/ 310158 h 332739"/>
                <a:gd name="T48" fmla="*/ 8651636 w 8699500"/>
                <a:gd name="T49" fmla="*/ 284877 h 332739"/>
                <a:gd name="T50" fmla="*/ 8676917 w 8699500"/>
                <a:gd name="T51" fmla="*/ 252157 h 332739"/>
                <a:gd name="T52" fmla="*/ 8693216 w 8699500"/>
                <a:gd name="T53" fmla="*/ 213537 h 332739"/>
                <a:gd name="T54" fmla="*/ 8698992 w 8699500"/>
                <a:gd name="T55" fmla="*/ 170562 h 332739"/>
                <a:gd name="T56" fmla="*/ 8698992 w 8699500"/>
                <a:gd name="T57" fmla="*/ 161671 h 3327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32739">
                  <a:moveTo>
                    <a:pt x="8698992" y="161671"/>
                  </a:moveTo>
                  <a:lnTo>
                    <a:pt x="8693216" y="118695"/>
                  </a:lnTo>
                  <a:lnTo>
                    <a:pt x="8676917" y="80075"/>
                  </a:lnTo>
                  <a:lnTo>
                    <a:pt x="8651636" y="47355"/>
                  </a:lnTo>
                  <a:lnTo>
                    <a:pt x="8618916" y="22074"/>
                  </a:lnTo>
                  <a:lnTo>
                    <a:pt x="8580296" y="5775"/>
                  </a:lnTo>
                  <a:lnTo>
                    <a:pt x="8537321" y="0"/>
                  </a:lnTo>
                  <a:lnTo>
                    <a:pt x="161709" y="0"/>
                  </a:lnTo>
                  <a:lnTo>
                    <a:pt x="118721" y="5775"/>
                  </a:lnTo>
                  <a:lnTo>
                    <a:pt x="80092" y="22074"/>
                  </a:lnTo>
                  <a:lnTo>
                    <a:pt x="47364" y="47355"/>
                  </a:lnTo>
                  <a:lnTo>
                    <a:pt x="22078" y="80075"/>
                  </a:lnTo>
                  <a:lnTo>
                    <a:pt x="5776" y="118695"/>
                  </a:lnTo>
                  <a:lnTo>
                    <a:pt x="0" y="161671"/>
                  </a:lnTo>
                  <a:lnTo>
                    <a:pt x="0" y="170561"/>
                  </a:lnTo>
                  <a:lnTo>
                    <a:pt x="5776" y="213536"/>
                  </a:lnTo>
                  <a:lnTo>
                    <a:pt x="22078" y="252156"/>
                  </a:lnTo>
                  <a:lnTo>
                    <a:pt x="47364" y="284876"/>
                  </a:lnTo>
                  <a:lnTo>
                    <a:pt x="80092" y="310157"/>
                  </a:lnTo>
                  <a:lnTo>
                    <a:pt x="118721" y="326456"/>
                  </a:lnTo>
                  <a:lnTo>
                    <a:pt x="161709" y="332232"/>
                  </a:lnTo>
                  <a:lnTo>
                    <a:pt x="8537321" y="332232"/>
                  </a:lnTo>
                  <a:lnTo>
                    <a:pt x="8580296" y="326456"/>
                  </a:lnTo>
                  <a:lnTo>
                    <a:pt x="8618916" y="310157"/>
                  </a:lnTo>
                  <a:lnTo>
                    <a:pt x="8651636" y="284876"/>
                  </a:lnTo>
                  <a:lnTo>
                    <a:pt x="8676917" y="252156"/>
                  </a:lnTo>
                  <a:lnTo>
                    <a:pt x="8693216" y="213536"/>
                  </a:lnTo>
                  <a:lnTo>
                    <a:pt x="8698992" y="170561"/>
                  </a:lnTo>
                  <a:lnTo>
                    <a:pt x="8698992" y="16167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1509" name="object 13"/>
          <p:cNvGrpSpPr>
            <a:grpSpLocks/>
          </p:cNvGrpSpPr>
          <p:nvPr/>
        </p:nvGrpSpPr>
        <p:grpSpPr bwMode="auto">
          <a:xfrm>
            <a:off x="215900" y="5334000"/>
            <a:ext cx="8724900" cy="1203325"/>
            <a:chOff x="216408" y="5334000"/>
            <a:chExt cx="8723630" cy="1203960"/>
          </a:xfrm>
        </p:grpSpPr>
        <p:sp>
          <p:nvSpPr>
            <p:cNvPr id="21511" name="object 14"/>
            <p:cNvSpPr>
              <a:spLocks/>
            </p:cNvSpPr>
            <p:nvPr/>
          </p:nvSpPr>
          <p:spPr bwMode="auto">
            <a:xfrm>
              <a:off x="228600" y="5379719"/>
              <a:ext cx="8699500" cy="1146175"/>
            </a:xfrm>
            <a:custGeom>
              <a:avLst/>
              <a:gdLst>
                <a:gd name="T0" fmla="*/ 8507984 w 8699500"/>
                <a:gd name="T1" fmla="*/ 0 h 1146175"/>
                <a:gd name="T2" fmla="*/ 191008 w 8699500"/>
                <a:gd name="T3" fmla="*/ 0 h 1146175"/>
                <a:gd name="T4" fmla="*/ 147213 w 8699500"/>
                <a:gd name="T5" fmla="*/ 5042 h 1146175"/>
                <a:gd name="T6" fmla="*/ 107009 w 8699500"/>
                <a:gd name="T7" fmla="*/ 19406 h 1146175"/>
                <a:gd name="T8" fmla="*/ 71544 w 8699500"/>
                <a:gd name="T9" fmla="*/ 41947 h 1146175"/>
                <a:gd name="T10" fmla="*/ 41963 w 8699500"/>
                <a:gd name="T11" fmla="*/ 71522 h 1146175"/>
                <a:gd name="T12" fmla="*/ 19415 w 8699500"/>
                <a:gd name="T13" fmla="*/ 106987 h 1146175"/>
                <a:gd name="T14" fmla="*/ 5044 w 8699500"/>
                <a:gd name="T15" fmla="*/ 147197 h 1146175"/>
                <a:gd name="T16" fmla="*/ 0 w 8699500"/>
                <a:gd name="T17" fmla="*/ 191007 h 1146175"/>
                <a:gd name="T18" fmla="*/ 0 w 8699500"/>
                <a:gd name="T19" fmla="*/ 955039 h 1146175"/>
                <a:gd name="T20" fmla="*/ 5044 w 8699500"/>
                <a:gd name="T21" fmla="*/ 998834 h 1146175"/>
                <a:gd name="T22" fmla="*/ 19415 w 8699500"/>
                <a:gd name="T23" fmla="*/ 1039038 h 1146175"/>
                <a:gd name="T24" fmla="*/ 41963 w 8699500"/>
                <a:gd name="T25" fmla="*/ 1074503 h 1146175"/>
                <a:gd name="T26" fmla="*/ 71544 w 8699500"/>
                <a:gd name="T27" fmla="*/ 1104084 h 1146175"/>
                <a:gd name="T28" fmla="*/ 107009 w 8699500"/>
                <a:gd name="T29" fmla="*/ 1126632 h 1146175"/>
                <a:gd name="T30" fmla="*/ 147213 w 8699500"/>
                <a:gd name="T31" fmla="*/ 1141003 h 1146175"/>
                <a:gd name="T32" fmla="*/ 191008 w 8699500"/>
                <a:gd name="T33" fmla="*/ 1146047 h 1146175"/>
                <a:gd name="T34" fmla="*/ 8507984 w 8699500"/>
                <a:gd name="T35" fmla="*/ 1146047 h 1146175"/>
                <a:gd name="T36" fmla="*/ 8551794 w 8699500"/>
                <a:gd name="T37" fmla="*/ 1141003 h 1146175"/>
                <a:gd name="T38" fmla="*/ 8592004 w 8699500"/>
                <a:gd name="T39" fmla="*/ 1126632 h 1146175"/>
                <a:gd name="T40" fmla="*/ 8627469 w 8699500"/>
                <a:gd name="T41" fmla="*/ 1104084 h 1146175"/>
                <a:gd name="T42" fmla="*/ 8657044 w 8699500"/>
                <a:gd name="T43" fmla="*/ 1074503 h 1146175"/>
                <a:gd name="T44" fmla="*/ 8679585 w 8699500"/>
                <a:gd name="T45" fmla="*/ 1039038 h 1146175"/>
                <a:gd name="T46" fmla="*/ 8693949 w 8699500"/>
                <a:gd name="T47" fmla="*/ 998834 h 1146175"/>
                <a:gd name="T48" fmla="*/ 8698992 w 8699500"/>
                <a:gd name="T49" fmla="*/ 955039 h 1146175"/>
                <a:gd name="T50" fmla="*/ 8698992 w 8699500"/>
                <a:gd name="T51" fmla="*/ 191007 h 1146175"/>
                <a:gd name="T52" fmla="*/ 8693949 w 8699500"/>
                <a:gd name="T53" fmla="*/ 147197 h 1146175"/>
                <a:gd name="T54" fmla="*/ 8679585 w 8699500"/>
                <a:gd name="T55" fmla="*/ 106987 h 1146175"/>
                <a:gd name="T56" fmla="*/ 8657044 w 8699500"/>
                <a:gd name="T57" fmla="*/ 71522 h 1146175"/>
                <a:gd name="T58" fmla="*/ 8627469 w 8699500"/>
                <a:gd name="T59" fmla="*/ 41947 h 1146175"/>
                <a:gd name="T60" fmla="*/ 8592004 w 8699500"/>
                <a:gd name="T61" fmla="*/ 19406 h 1146175"/>
                <a:gd name="T62" fmla="*/ 8551794 w 8699500"/>
                <a:gd name="T63" fmla="*/ 5042 h 1146175"/>
                <a:gd name="T64" fmla="*/ 8507984 w 8699500"/>
                <a:gd name="T65" fmla="*/ 0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8507984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34"/>
                  </a:lnTo>
                  <a:lnTo>
                    <a:pt x="19415" y="1039038"/>
                  </a:lnTo>
                  <a:lnTo>
                    <a:pt x="41963" y="1074503"/>
                  </a:lnTo>
                  <a:lnTo>
                    <a:pt x="71544" y="1104084"/>
                  </a:lnTo>
                  <a:lnTo>
                    <a:pt x="107009" y="1126632"/>
                  </a:lnTo>
                  <a:lnTo>
                    <a:pt x="147213" y="1141003"/>
                  </a:lnTo>
                  <a:lnTo>
                    <a:pt x="191008" y="1146047"/>
                  </a:lnTo>
                  <a:lnTo>
                    <a:pt x="8507984" y="1146047"/>
                  </a:lnTo>
                  <a:lnTo>
                    <a:pt x="8551794" y="1141003"/>
                  </a:lnTo>
                  <a:lnTo>
                    <a:pt x="8592004" y="1126632"/>
                  </a:lnTo>
                  <a:lnTo>
                    <a:pt x="8627469" y="1104084"/>
                  </a:lnTo>
                  <a:lnTo>
                    <a:pt x="8657044" y="1074503"/>
                  </a:lnTo>
                  <a:lnTo>
                    <a:pt x="8679585" y="1039038"/>
                  </a:lnTo>
                  <a:lnTo>
                    <a:pt x="8693949" y="998834"/>
                  </a:lnTo>
                  <a:lnTo>
                    <a:pt x="8698992" y="955039"/>
                  </a:lnTo>
                  <a:lnTo>
                    <a:pt x="8698992" y="191007"/>
                  </a:lnTo>
                  <a:lnTo>
                    <a:pt x="8693949" y="147197"/>
                  </a:lnTo>
                  <a:lnTo>
                    <a:pt x="8679585" y="106987"/>
                  </a:lnTo>
                  <a:lnTo>
                    <a:pt x="8657044" y="71522"/>
                  </a:lnTo>
                  <a:lnTo>
                    <a:pt x="8627469" y="41947"/>
                  </a:lnTo>
                  <a:lnTo>
                    <a:pt x="8592004" y="19406"/>
                  </a:lnTo>
                  <a:lnTo>
                    <a:pt x="8551794" y="5042"/>
                  </a:lnTo>
                  <a:lnTo>
                    <a:pt x="8507984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2" name="object 15"/>
            <p:cNvSpPr>
              <a:spLocks/>
            </p:cNvSpPr>
            <p:nvPr/>
          </p:nvSpPr>
          <p:spPr bwMode="auto">
            <a:xfrm>
              <a:off x="228600" y="5379719"/>
              <a:ext cx="8699500" cy="1146175"/>
            </a:xfrm>
            <a:custGeom>
              <a:avLst/>
              <a:gdLst>
                <a:gd name="T0" fmla="*/ 0 w 8699500"/>
                <a:gd name="T1" fmla="*/ 191007 h 1146175"/>
                <a:gd name="T2" fmla="*/ 5044 w 8699500"/>
                <a:gd name="T3" fmla="*/ 147197 h 1146175"/>
                <a:gd name="T4" fmla="*/ 19415 w 8699500"/>
                <a:gd name="T5" fmla="*/ 106987 h 1146175"/>
                <a:gd name="T6" fmla="*/ 41963 w 8699500"/>
                <a:gd name="T7" fmla="*/ 71522 h 1146175"/>
                <a:gd name="T8" fmla="*/ 71544 w 8699500"/>
                <a:gd name="T9" fmla="*/ 41947 h 1146175"/>
                <a:gd name="T10" fmla="*/ 107009 w 8699500"/>
                <a:gd name="T11" fmla="*/ 19406 h 1146175"/>
                <a:gd name="T12" fmla="*/ 147213 w 8699500"/>
                <a:gd name="T13" fmla="*/ 5042 h 1146175"/>
                <a:gd name="T14" fmla="*/ 191008 w 8699500"/>
                <a:gd name="T15" fmla="*/ 0 h 1146175"/>
                <a:gd name="T16" fmla="*/ 8507984 w 8699500"/>
                <a:gd name="T17" fmla="*/ 0 h 1146175"/>
                <a:gd name="T18" fmla="*/ 8551794 w 8699500"/>
                <a:gd name="T19" fmla="*/ 5042 h 1146175"/>
                <a:gd name="T20" fmla="*/ 8592004 w 8699500"/>
                <a:gd name="T21" fmla="*/ 19406 h 1146175"/>
                <a:gd name="T22" fmla="*/ 8627469 w 8699500"/>
                <a:gd name="T23" fmla="*/ 41947 h 1146175"/>
                <a:gd name="T24" fmla="*/ 8657044 w 8699500"/>
                <a:gd name="T25" fmla="*/ 71522 h 1146175"/>
                <a:gd name="T26" fmla="*/ 8679585 w 8699500"/>
                <a:gd name="T27" fmla="*/ 106987 h 1146175"/>
                <a:gd name="T28" fmla="*/ 8693949 w 8699500"/>
                <a:gd name="T29" fmla="*/ 147197 h 1146175"/>
                <a:gd name="T30" fmla="*/ 8698992 w 8699500"/>
                <a:gd name="T31" fmla="*/ 191007 h 1146175"/>
                <a:gd name="T32" fmla="*/ 8698992 w 8699500"/>
                <a:gd name="T33" fmla="*/ 955039 h 1146175"/>
                <a:gd name="T34" fmla="*/ 8693949 w 8699500"/>
                <a:gd name="T35" fmla="*/ 998834 h 1146175"/>
                <a:gd name="T36" fmla="*/ 8679585 w 8699500"/>
                <a:gd name="T37" fmla="*/ 1039038 h 1146175"/>
                <a:gd name="T38" fmla="*/ 8657044 w 8699500"/>
                <a:gd name="T39" fmla="*/ 1074503 h 1146175"/>
                <a:gd name="T40" fmla="*/ 8627469 w 8699500"/>
                <a:gd name="T41" fmla="*/ 1104084 h 1146175"/>
                <a:gd name="T42" fmla="*/ 8592004 w 8699500"/>
                <a:gd name="T43" fmla="*/ 1126632 h 1146175"/>
                <a:gd name="T44" fmla="*/ 8551794 w 8699500"/>
                <a:gd name="T45" fmla="*/ 1141003 h 1146175"/>
                <a:gd name="T46" fmla="*/ 8507984 w 8699500"/>
                <a:gd name="T47" fmla="*/ 1146047 h 1146175"/>
                <a:gd name="T48" fmla="*/ 191008 w 8699500"/>
                <a:gd name="T49" fmla="*/ 1146047 h 1146175"/>
                <a:gd name="T50" fmla="*/ 147213 w 8699500"/>
                <a:gd name="T51" fmla="*/ 1141003 h 1146175"/>
                <a:gd name="T52" fmla="*/ 107009 w 8699500"/>
                <a:gd name="T53" fmla="*/ 1126632 h 1146175"/>
                <a:gd name="T54" fmla="*/ 71544 w 8699500"/>
                <a:gd name="T55" fmla="*/ 1104084 h 1146175"/>
                <a:gd name="T56" fmla="*/ 41963 w 8699500"/>
                <a:gd name="T57" fmla="*/ 1074503 h 1146175"/>
                <a:gd name="T58" fmla="*/ 19415 w 8699500"/>
                <a:gd name="T59" fmla="*/ 1039038 h 1146175"/>
                <a:gd name="T60" fmla="*/ 5044 w 8699500"/>
                <a:gd name="T61" fmla="*/ 998834 h 1146175"/>
                <a:gd name="T62" fmla="*/ 0 w 8699500"/>
                <a:gd name="T63" fmla="*/ 955039 h 1146175"/>
                <a:gd name="T64" fmla="*/ 0 w 8699500"/>
                <a:gd name="T65" fmla="*/ 191007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8507984" y="0"/>
                  </a:lnTo>
                  <a:lnTo>
                    <a:pt x="8551794" y="5042"/>
                  </a:lnTo>
                  <a:lnTo>
                    <a:pt x="8592004" y="19406"/>
                  </a:lnTo>
                  <a:lnTo>
                    <a:pt x="8627469" y="41947"/>
                  </a:lnTo>
                  <a:lnTo>
                    <a:pt x="8657044" y="71522"/>
                  </a:lnTo>
                  <a:lnTo>
                    <a:pt x="8679585" y="106987"/>
                  </a:lnTo>
                  <a:lnTo>
                    <a:pt x="8693949" y="147197"/>
                  </a:lnTo>
                  <a:lnTo>
                    <a:pt x="8698992" y="191007"/>
                  </a:lnTo>
                  <a:lnTo>
                    <a:pt x="8698992" y="955039"/>
                  </a:lnTo>
                  <a:lnTo>
                    <a:pt x="8693949" y="998834"/>
                  </a:lnTo>
                  <a:lnTo>
                    <a:pt x="8679585" y="1039038"/>
                  </a:lnTo>
                  <a:lnTo>
                    <a:pt x="8657044" y="1074503"/>
                  </a:lnTo>
                  <a:lnTo>
                    <a:pt x="8627469" y="1104084"/>
                  </a:lnTo>
                  <a:lnTo>
                    <a:pt x="8592004" y="1126632"/>
                  </a:lnTo>
                  <a:lnTo>
                    <a:pt x="8551794" y="1141003"/>
                  </a:lnTo>
                  <a:lnTo>
                    <a:pt x="8507984" y="1146047"/>
                  </a:lnTo>
                  <a:lnTo>
                    <a:pt x="191008" y="1146047"/>
                  </a:lnTo>
                  <a:lnTo>
                    <a:pt x="147213" y="1141003"/>
                  </a:lnTo>
                  <a:lnTo>
                    <a:pt x="107009" y="1126632"/>
                  </a:lnTo>
                  <a:lnTo>
                    <a:pt x="71544" y="1104084"/>
                  </a:lnTo>
                  <a:lnTo>
                    <a:pt x="41963" y="1074503"/>
                  </a:lnTo>
                  <a:lnTo>
                    <a:pt x="19415" y="1039038"/>
                  </a:lnTo>
                  <a:lnTo>
                    <a:pt x="5044" y="998834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16"/>
            <p:cNvSpPr>
              <a:spLocks/>
            </p:cNvSpPr>
            <p:nvPr/>
          </p:nvSpPr>
          <p:spPr bwMode="auto">
            <a:xfrm>
              <a:off x="228600" y="5346191"/>
              <a:ext cx="8699500" cy="360045"/>
            </a:xfrm>
            <a:custGeom>
              <a:avLst/>
              <a:gdLst>
                <a:gd name="T0" fmla="*/ 8523986 w 8699500"/>
                <a:gd name="T1" fmla="*/ 0 h 360045"/>
                <a:gd name="T2" fmla="*/ 175056 w 8699500"/>
                <a:gd name="T3" fmla="*/ 0 h 360045"/>
                <a:gd name="T4" fmla="*/ 128518 w 8699500"/>
                <a:gd name="T5" fmla="*/ 6251 h 360045"/>
                <a:gd name="T6" fmla="*/ 86700 w 8699500"/>
                <a:gd name="T7" fmla="*/ 23894 h 360045"/>
                <a:gd name="T8" fmla="*/ 51271 w 8699500"/>
                <a:gd name="T9" fmla="*/ 51260 h 360045"/>
                <a:gd name="T10" fmla="*/ 23899 w 8699500"/>
                <a:gd name="T11" fmla="*/ 86679 h 360045"/>
                <a:gd name="T12" fmla="*/ 6252 w 8699500"/>
                <a:gd name="T13" fmla="*/ 128484 h 360045"/>
                <a:gd name="T14" fmla="*/ 0 w 8699500"/>
                <a:gd name="T15" fmla="*/ 175006 h 360045"/>
                <a:gd name="T16" fmla="*/ 0 w 8699500"/>
                <a:gd name="T17" fmla="*/ 184658 h 360045"/>
                <a:gd name="T18" fmla="*/ 6252 w 8699500"/>
                <a:gd name="T19" fmla="*/ 231174 h 360045"/>
                <a:gd name="T20" fmla="*/ 23899 w 8699500"/>
                <a:gd name="T21" fmla="*/ 272978 h 360045"/>
                <a:gd name="T22" fmla="*/ 51271 w 8699500"/>
                <a:gd name="T23" fmla="*/ 308398 h 360045"/>
                <a:gd name="T24" fmla="*/ 86700 w 8699500"/>
                <a:gd name="T25" fmla="*/ 335766 h 360045"/>
                <a:gd name="T26" fmla="*/ 128518 w 8699500"/>
                <a:gd name="T27" fmla="*/ 353411 h 360045"/>
                <a:gd name="T28" fmla="*/ 175056 w 8699500"/>
                <a:gd name="T29" fmla="*/ 359664 h 360045"/>
                <a:gd name="T30" fmla="*/ 8523986 w 8699500"/>
                <a:gd name="T31" fmla="*/ 359664 h 360045"/>
                <a:gd name="T32" fmla="*/ 8570507 w 8699500"/>
                <a:gd name="T33" fmla="*/ 353411 h 360045"/>
                <a:gd name="T34" fmla="*/ 8612312 w 8699500"/>
                <a:gd name="T35" fmla="*/ 335766 h 360045"/>
                <a:gd name="T36" fmla="*/ 8647731 w 8699500"/>
                <a:gd name="T37" fmla="*/ 308398 h 360045"/>
                <a:gd name="T38" fmla="*/ 8675097 w 8699500"/>
                <a:gd name="T39" fmla="*/ 272978 h 360045"/>
                <a:gd name="T40" fmla="*/ 8692740 w 8699500"/>
                <a:gd name="T41" fmla="*/ 231174 h 360045"/>
                <a:gd name="T42" fmla="*/ 8698992 w 8699500"/>
                <a:gd name="T43" fmla="*/ 184658 h 360045"/>
                <a:gd name="T44" fmla="*/ 8698992 w 8699500"/>
                <a:gd name="T45" fmla="*/ 175006 h 360045"/>
                <a:gd name="T46" fmla="*/ 8692740 w 8699500"/>
                <a:gd name="T47" fmla="*/ 128484 h 360045"/>
                <a:gd name="T48" fmla="*/ 8675097 w 8699500"/>
                <a:gd name="T49" fmla="*/ 86679 h 360045"/>
                <a:gd name="T50" fmla="*/ 8647731 w 8699500"/>
                <a:gd name="T51" fmla="*/ 51260 h 360045"/>
                <a:gd name="T52" fmla="*/ 8612312 w 8699500"/>
                <a:gd name="T53" fmla="*/ 23894 h 360045"/>
                <a:gd name="T54" fmla="*/ 8570507 w 8699500"/>
                <a:gd name="T55" fmla="*/ 6251 h 360045"/>
                <a:gd name="T56" fmla="*/ 8523986 w 8699500"/>
                <a:gd name="T57" fmla="*/ 0 h 3600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60045">
                  <a:moveTo>
                    <a:pt x="8523986" y="0"/>
                  </a:moveTo>
                  <a:lnTo>
                    <a:pt x="175056" y="0"/>
                  </a:lnTo>
                  <a:lnTo>
                    <a:pt x="128518" y="6251"/>
                  </a:lnTo>
                  <a:lnTo>
                    <a:pt x="86700" y="23894"/>
                  </a:lnTo>
                  <a:lnTo>
                    <a:pt x="51271" y="51260"/>
                  </a:lnTo>
                  <a:lnTo>
                    <a:pt x="23899" y="86679"/>
                  </a:lnTo>
                  <a:lnTo>
                    <a:pt x="6252" y="128484"/>
                  </a:lnTo>
                  <a:lnTo>
                    <a:pt x="0" y="175006"/>
                  </a:lnTo>
                  <a:lnTo>
                    <a:pt x="0" y="184658"/>
                  </a:lnTo>
                  <a:lnTo>
                    <a:pt x="6252" y="231174"/>
                  </a:lnTo>
                  <a:lnTo>
                    <a:pt x="23899" y="272978"/>
                  </a:lnTo>
                  <a:lnTo>
                    <a:pt x="51271" y="308398"/>
                  </a:lnTo>
                  <a:lnTo>
                    <a:pt x="86700" y="335766"/>
                  </a:lnTo>
                  <a:lnTo>
                    <a:pt x="128518" y="353411"/>
                  </a:lnTo>
                  <a:lnTo>
                    <a:pt x="175056" y="359664"/>
                  </a:lnTo>
                  <a:lnTo>
                    <a:pt x="8523986" y="359664"/>
                  </a:lnTo>
                  <a:lnTo>
                    <a:pt x="8570507" y="353411"/>
                  </a:lnTo>
                  <a:lnTo>
                    <a:pt x="8612312" y="335766"/>
                  </a:lnTo>
                  <a:lnTo>
                    <a:pt x="8647731" y="308398"/>
                  </a:lnTo>
                  <a:lnTo>
                    <a:pt x="8675097" y="272978"/>
                  </a:lnTo>
                  <a:lnTo>
                    <a:pt x="8692740" y="231174"/>
                  </a:lnTo>
                  <a:lnTo>
                    <a:pt x="8698992" y="184658"/>
                  </a:lnTo>
                  <a:lnTo>
                    <a:pt x="8698992" y="175006"/>
                  </a:lnTo>
                  <a:lnTo>
                    <a:pt x="8692740" y="128484"/>
                  </a:lnTo>
                  <a:lnTo>
                    <a:pt x="8675097" y="86679"/>
                  </a:lnTo>
                  <a:lnTo>
                    <a:pt x="8647731" y="51260"/>
                  </a:lnTo>
                  <a:lnTo>
                    <a:pt x="8612312" y="23894"/>
                  </a:lnTo>
                  <a:lnTo>
                    <a:pt x="8570507" y="6251"/>
                  </a:lnTo>
                  <a:lnTo>
                    <a:pt x="8523986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4" name="object 17"/>
            <p:cNvSpPr>
              <a:spLocks/>
            </p:cNvSpPr>
            <p:nvPr/>
          </p:nvSpPr>
          <p:spPr bwMode="auto">
            <a:xfrm>
              <a:off x="228600" y="5346191"/>
              <a:ext cx="8699500" cy="360045"/>
            </a:xfrm>
            <a:custGeom>
              <a:avLst/>
              <a:gdLst>
                <a:gd name="T0" fmla="*/ 8698992 w 8699500"/>
                <a:gd name="T1" fmla="*/ 175006 h 360045"/>
                <a:gd name="T2" fmla="*/ 8692740 w 8699500"/>
                <a:gd name="T3" fmla="*/ 128484 h 360045"/>
                <a:gd name="T4" fmla="*/ 8675097 w 8699500"/>
                <a:gd name="T5" fmla="*/ 86679 h 360045"/>
                <a:gd name="T6" fmla="*/ 8647731 w 8699500"/>
                <a:gd name="T7" fmla="*/ 51260 h 360045"/>
                <a:gd name="T8" fmla="*/ 8612312 w 8699500"/>
                <a:gd name="T9" fmla="*/ 23894 h 360045"/>
                <a:gd name="T10" fmla="*/ 8570507 w 8699500"/>
                <a:gd name="T11" fmla="*/ 6251 h 360045"/>
                <a:gd name="T12" fmla="*/ 8523986 w 8699500"/>
                <a:gd name="T13" fmla="*/ 0 h 360045"/>
                <a:gd name="T14" fmla="*/ 175056 w 8699500"/>
                <a:gd name="T15" fmla="*/ 0 h 360045"/>
                <a:gd name="T16" fmla="*/ 128518 w 8699500"/>
                <a:gd name="T17" fmla="*/ 6251 h 360045"/>
                <a:gd name="T18" fmla="*/ 86700 w 8699500"/>
                <a:gd name="T19" fmla="*/ 23894 h 360045"/>
                <a:gd name="T20" fmla="*/ 51271 w 8699500"/>
                <a:gd name="T21" fmla="*/ 51260 h 360045"/>
                <a:gd name="T22" fmla="*/ 23899 w 8699500"/>
                <a:gd name="T23" fmla="*/ 86679 h 360045"/>
                <a:gd name="T24" fmla="*/ 6252 w 8699500"/>
                <a:gd name="T25" fmla="*/ 128484 h 360045"/>
                <a:gd name="T26" fmla="*/ 0 w 8699500"/>
                <a:gd name="T27" fmla="*/ 175006 h 360045"/>
                <a:gd name="T28" fmla="*/ 0 w 8699500"/>
                <a:gd name="T29" fmla="*/ 184658 h 360045"/>
                <a:gd name="T30" fmla="*/ 6252 w 8699500"/>
                <a:gd name="T31" fmla="*/ 231174 h 360045"/>
                <a:gd name="T32" fmla="*/ 23899 w 8699500"/>
                <a:gd name="T33" fmla="*/ 272978 h 360045"/>
                <a:gd name="T34" fmla="*/ 51271 w 8699500"/>
                <a:gd name="T35" fmla="*/ 308398 h 360045"/>
                <a:gd name="T36" fmla="*/ 86700 w 8699500"/>
                <a:gd name="T37" fmla="*/ 335766 h 360045"/>
                <a:gd name="T38" fmla="*/ 128518 w 8699500"/>
                <a:gd name="T39" fmla="*/ 353411 h 360045"/>
                <a:gd name="T40" fmla="*/ 175056 w 8699500"/>
                <a:gd name="T41" fmla="*/ 359664 h 360045"/>
                <a:gd name="T42" fmla="*/ 8523986 w 8699500"/>
                <a:gd name="T43" fmla="*/ 359664 h 360045"/>
                <a:gd name="T44" fmla="*/ 8570507 w 8699500"/>
                <a:gd name="T45" fmla="*/ 353411 h 360045"/>
                <a:gd name="T46" fmla="*/ 8612312 w 8699500"/>
                <a:gd name="T47" fmla="*/ 335766 h 360045"/>
                <a:gd name="T48" fmla="*/ 8647731 w 8699500"/>
                <a:gd name="T49" fmla="*/ 308398 h 360045"/>
                <a:gd name="T50" fmla="*/ 8675097 w 8699500"/>
                <a:gd name="T51" fmla="*/ 272978 h 360045"/>
                <a:gd name="T52" fmla="*/ 8692740 w 8699500"/>
                <a:gd name="T53" fmla="*/ 231174 h 360045"/>
                <a:gd name="T54" fmla="*/ 8698992 w 8699500"/>
                <a:gd name="T55" fmla="*/ 184658 h 360045"/>
                <a:gd name="T56" fmla="*/ 8698992 w 8699500"/>
                <a:gd name="T57" fmla="*/ 175006 h 3600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60045">
                  <a:moveTo>
                    <a:pt x="8698992" y="175006"/>
                  </a:moveTo>
                  <a:lnTo>
                    <a:pt x="8692740" y="128484"/>
                  </a:lnTo>
                  <a:lnTo>
                    <a:pt x="8675097" y="86679"/>
                  </a:lnTo>
                  <a:lnTo>
                    <a:pt x="8647731" y="51260"/>
                  </a:lnTo>
                  <a:lnTo>
                    <a:pt x="8612312" y="23894"/>
                  </a:lnTo>
                  <a:lnTo>
                    <a:pt x="8570507" y="6251"/>
                  </a:lnTo>
                  <a:lnTo>
                    <a:pt x="8523986" y="0"/>
                  </a:lnTo>
                  <a:lnTo>
                    <a:pt x="175056" y="0"/>
                  </a:lnTo>
                  <a:lnTo>
                    <a:pt x="128518" y="6251"/>
                  </a:lnTo>
                  <a:lnTo>
                    <a:pt x="86700" y="23894"/>
                  </a:lnTo>
                  <a:lnTo>
                    <a:pt x="51271" y="51260"/>
                  </a:lnTo>
                  <a:lnTo>
                    <a:pt x="23899" y="86679"/>
                  </a:lnTo>
                  <a:lnTo>
                    <a:pt x="6252" y="128484"/>
                  </a:lnTo>
                  <a:lnTo>
                    <a:pt x="0" y="175006"/>
                  </a:lnTo>
                  <a:lnTo>
                    <a:pt x="0" y="184658"/>
                  </a:lnTo>
                  <a:lnTo>
                    <a:pt x="6252" y="231174"/>
                  </a:lnTo>
                  <a:lnTo>
                    <a:pt x="23899" y="272978"/>
                  </a:lnTo>
                  <a:lnTo>
                    <a:pt x="51271" y="308398"/>
                  </a:lnTo>
                  <a:lnTo>
                    <a:pt x="86700" y="335766"/>
                  </a:lnTo>
                  <a:lnTo>
                    <a:pt x="128518" y="353411"/>
                  </a:lnTo>
                  <a:lnTo>
                    <a:pt x="175056" y="359664"/>
                  </a:lnTo>
                  <a:lnTo>
                    <a:pt x="8523986" y="359664"/>
                  </a:lnTo>
                  <a:lnTo>
                    <a:pt x="8570507" y="353411"/>
                  </a:lnTo>
                  <a:lnTo>
                    <a:pt x="8612312" y="335766"/>
                  </a:lnTo>
                  <a:lnTo>
                    <a:pt x="8647731" y="308398"/>
                  </a:lnTo>
                  <a:lnTo>
                    <a:pt x="8675097" y="272978"/>
                  </a:lnTo>
                  <a:lnTo>
                    <a:pt x="8692740" y="231174"/>
                  </a:lnTo>
                  <a:lnTo>
                    <a:pt x="8698992" y="184658"/>
                  </a:lnTo>
                  <a:lnTo>
                    <a:pt x="8698992" y="175006"/>
                  </a:lnTo>
                  <a:close/>
                </a:path>
              </a:pathLst>
            </a:custGeom>
            <a:noFill/>
            <a:ln w="24383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-228600" y="1325563"/>
            <a:ext cx="9372600" cy="51784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2828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100"/>
              </a:spcBef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8.50 часов выдает участникам инструкции по выполнению ИС;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9.00 часов выдает бланки 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организует их заполнение участниками ИС (поля «Номер  аудитории» и «Номер варианта» не заполняются);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правильность внесения участниками ИС регистрационных сведений в</a:t>
            </a:r>
          </a:p>
          <a:p>
            <a:pPr marL="457200" lvl="1" indent="258763"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соответствующее поле бланка и подписи в бланке ИС;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сообщает организатору вне аудитории о возможности начала ИС для первого участника;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собирает бланки участников и выдает бланк участнику только при его переходе в аудиторию проведения;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очередность перехода участников в аудиторию проведения</a:t>
            </a: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488"/>
              </a:spcBef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приглашается из аудитории подготовки в аудиторию проведения;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выходе из аудитории подготовки берет с собой документ, удостоверяющий личность,  заполненный бланк, </a:t>
            </a:r>
            <a:r>
              <a:rPr lang="ru-RU" altLang="ru-RU" sz="1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ручку с чернилами черного цвета, при необходимости - лекарства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3"/>
              </a:spcBef>
              <a:buClr>
                <a:srgbClr val="003399"/>
              </a:buClr>
              <a:buFont typeface="Wingdings" pitchFamily="2" charset="2"/>
              <a:buChar char=""/>
              <a:defRPr/>
            </a:pPr>
            <a:endParaRPr lang="ru-RU" alt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500"/>
              </a:spcBef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сопровождает участника ИС в аудиторию проведения;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окончании ИС сопровождает участника за пределы ОО или в аудиторию для участников,  прошедших ИС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963" y="358775"/>
            <a:ext cx="5899150" cy="454025"/>
          </a:xfrm>
        </p:spPr>
        <p:txBody>
          <a:bodyPr tIns="13970" rtlCol="0"/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dirty="0"/>
              <a:t>Действия</a:t>
            </a:r>
            <a:r>
              <a:rPr spc="-40" dirty="0"/>
              <a:t> </a:t>
            </a:r>
            <a:r>
              <a:rPr spc="-10" dirty="0"/>
              <a:t>экзаменатора-собеседника</a:t>
            </a:r>
          </a:p>
        </p:txBody>
      </p:sp>
      <p:grpSp>
        <p:nvGrpSpPr>
          <p:cNvPr id="22531" name="object 3"/>
          <p:cNvGrpSpPr>
            <a:grpSpLocks/>
          </p:cNvGrpSpPr>
          <p:nvPr/>
        </p:nvGrpSpPr>
        <p:grpSpPr bwMode="auto">
          <a:xfrm>
            <a:off x="4806950" y="1255713"/>
            <a:ext cx="4203700" cy="4446587"/>
            <a:chOff x="4806505" y="1255585"/>
            <a:chExt cx="4203700" cy="4706620"/>
          </a:xfrm>
        </p:grpSpPr>
        <p:sp>
          <p:nvSpPr>
            <p:cNvPr id="22547" name="object 4"/>
            <p:cNvSpPr>
              <a:spLocks/>
            </p:cNvSpPr>
            <p:nvPr/>
          </p:nvSpPr>
          <p:spPr bwMode="auto">
            <a:xfrm>
              <a:off x="4818887" y="1267967"/>
              <a:ext cx="4178935" cy="4681855"/>
            </a:xfrm>
            <a:custGeom>
              <a:avLst/>
              <a:gdLst>
                <a:gd name="T0" fmla="*/ 434721 w 4178934"/>
                <a:gd name="T1" fmla="*/ 0 h 4681855"/>
                <a:gd name="T2" fmla="*/ 341442 w 4178934"/>
                <a:gd name="T3" fmla="*/ 10023 h 4681855"/>
                <a:gd name="T4" fmla="*/ 255146 w 4178934"/>
                <a:gd name="T5" fmla="*/ 38682 h 4681855"/>
                <a:gd name="T6" fmla="*/ 177951 w 4178934"/>
                <a:gd name="T7" fmla="*/ 83856 h 4681855"/>
                <a:gd name="T8" fmla="*/ 111975 w 4178934"/>
                <a:gd name="T9" fmla="*/ 143428 h 4681855"/>
                <a:gd name="T10" fmla="*/ 59337 w 4178934"/>
                <a:gd name="T11" fmla="*/ 215279 h 4681855"/>
                <a:gd name="T12" fmla="*/ 22155 w 4178934"/>
                <a:gd name="T13" fmla="*/ 297289 h 4681855"/>
                <a:gd name="T14" fmla="*/ 2550 w 4178934"/>
                <a:gd name="T15" fmla="*/ 387341 h 4681855"/>
                <a:gd name="T16" fmla="*/ 0 w 4178934"/>
                <a:gd name="T17" fmla="*/ 4247007 h 4681855"/>
                <a:gd name="T18" fmla="*/ 10023 w 4178934"/>
                <a:gd name="T19" fmla="*/ 4340269 h 4681855"/>
                <a:gd name="T20" fmla="*/ 38682 w 4178934"/>
                <a:gd name="T21" fmla="*/ 4426559 h 4681855"/>
                <a:gd name="T22" fmla="*/ 83856 w 4178934"/>
                <a:gd name="T23" fmla="*/ 4503754 h 4681855"/>
                <a:gd name="T24" fmla="*/ 143428 w 4178934"/>
                <a:gd name="T25" fmla="*/ 4569735 h 4681855"/>
                <a:gd name="T26" fmla="*/ 215279 w 4178934"/>
                <a:gd name="T27" fmla="*/ 4622379 h 4681855"/>
                <a:gd name="T28" fmla="*/ 297289 w 4178934"/>
                <a:gd name="T29" fmla="*/ 4659567 h 4681855"/>
                <a:gd name="T30" fmla="*/ 387341 w 4178934"/>
                <a:gd name="T31" fmla="*/ 4679177 h 4681855"/>
                <a:gd name="T32" fmla="*/ 3744088 w 4178934"/>
                <a:gd name="T33" fmla="*/ 4681728 h 4681855"/>
                <a:gd name="T34" fmla="*/ 3837366 w 4178934"/>
                <a:gd name="T35" fmla="*/ 4671702 h 4681855"/>
                <a:gd name="T36" fmla="*/ 3923662 w 4178934"/>
                <a:gd name="T37" fmla="*/ 4643037 h 4681855"/>
                <a:gd name="T38" fmla="*/ 4000857 w 4178934"/>
                <a:gd name="T39" fmla="*/ 4597856 h 4681855"/>
                <a:gd name="T40" fmla="*/ 4066833 w 4178934"/>
                <a:gd name="T41" fmla="*/ 4538279 h 4681855"/>
                <a:gd name="T42" fmla="*/ 4119471 w 4178934"/>
                <a:gd name="T43" fmla="*/ 4466426 h 4681855"/>
                <a:gd name="T44" fmla="*/ 4156653 w 4178934"/>
                <a:gd name="T45" fmla="*/ 4384418 h 4681855"/>
                <a:gd name="T46" fmla="*/ 4176258 w 4178934"/>
                <a:gd name="T47" fmla="*/ 4294377 h 4681855"/>
                <a:gd name="T48" fmla="*/ 4178809 w 4178934"/>
                <a:gd name="T49" fmla="*/ 434721 h 4681855"/>
                <a:gd name="T50" fmla="*/ 4168785 w 4178934"/>
                <a:gd name="T51" fmla="*/ 341442 h 4681855"/>
                <a:gd name="T52" fmla="*/ 4140126 w 4178934"/>
                <a:gd name="T53" fmla="*/ 255146 h 4681855"/>
                <a:gd name="T54" fmla="*/ 4094952 w 4178934"/>
                <a:gd name="T55" fmla="*/ 177951 h 4681855"/>
                <a:gd name="T56" fmla="*/ 4035380 w 4178934"/>
                <a:gd name="T57" fmla="*/ 111975 h 4681855"/>
                <a:gd name="T58" fmla="*/ 3963529 w 4178934"/>
                <a:gd name="T59" fmla="*/ 59337 h 4681855"/>
                <a:gd name="T60" fmla="*/ 3881519 w 4178934"/>
                <a:gd name="T61" fmla="*/ 22155 h 4681855"/>
                <a:gd name="T62" fmla="*/ 3791467 w 4178934"/>
                <a:gd name="T63" fmla="*/ 2550 h 46818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8934" h="4681855">
                  <a:moveTo>
                    <a:pt x="3744087" y="0"/>
                  </a:moveTo>
                  <a:lnTo>
                    <a:pt x="434721" y="0"/>
                  </a:lnTo>
                  <a:lnTo>
                    <a:pt x="387341" y="2550"/>
                  </a:lnTo>
                  <a:lnTo>
                    <a:pt x="341442" y="10023"/>
                  </a:lnTo>
                  <a:lnTo>
                    <a:pt x="297289" y="22155"/>
                  </a:lnTo>
                  <a:lnTo>
                    <a:pt x="255146" y="38682"/>
                  </a:lnTo>
                  <a:lnTo>
                    <a:pt x="215279" y="59337"/>
                  </a:lnTo>
                  <a:lnTo>
                    <a:pt x="177951" y="83856"/>
                  </a:lnTo>
                  <a:lnTo>
                    <a:pt x="143428" y="111975"/>
                  </a:lnTo>
                  <a:lnTo>
                    <a:pt x="111975" y="143428"/>
                  </a:lnTo>
                  <a:lnTo>
                    <a:pt x="83856" y="177951"/>
                  </a:lnTo>
                  <a:lnTo>
                    <a:pt x="59337" y="215279"/>
                  </a:lnTo>
                  <a:lnTo>
                    <a:pt x="38682" y="255146"/>
                  </a:lnTo>
                  <a:lnTo>
                    <a:pt x="22155" y="297289"/>
                  </a:lnTo>
                  <a:lnTo>
                    <a:pt x="10023" y="341442"/>
                  </a:lnTo>
                  <a:lnTo>
                    <a:pt x="2550" y="387341"/>
                  </a:lnTo>
                  <a:lnTo>
                    <a:pt x="0" y="434721"/>
                  </a:lnTo>
                  <a:lnTo>
                    <a:pt x="0" y="4247007"/>
                  </a:lnTo>
                  <a:lnTo>
                    <a:pt x="2550" y="4294377"/>
                  </a:lnTo>
                  <a:lnTo>
                    <a:pt x="10023" y="4340269"/>
                  </a:lnTo>
                  <a:lnTo>
                    <a:pt x="22155" y="4384418"/>
                  </a:lnTo>
                  <a:lnTo>
                    <a:pt x="38682" y="4426559"/>
                  </a:lnTo>
                  <a:lnTo>
                    <a:pt x="59337" y="4466426"/>
                  </a:lnTo>
                  <a:lnTo>
                    <a:pt x="83856" y="4503754"/>
                  </a:lnTo>
                  <a:lnTo>
                    <a:pt x="111975" y="4538279"/>
                  </a:lnTo>
                  <a:lnTo>
                    <a:pt x="143428" y="4569735"/>
                  </a:lnTo>
                  <a:lnTo>
                    <a:pt x="177951" y="4597856"/>
                  </a:lnTo>
                  <a:lnTo>
                    <a:pt x="215279" y="4622379"/>
                  </a:lnTo>
                  <a:lnTo>
                    <a:pt x="255146" y="4643037"/>
                  </a:lnTo>
                  <a:lnTo>
                    <a:pt x="297289" y="4659567"/>
                  </a:lnTo>
                  <a:lnTo>
                    <a:pt x="341442" y="4671702"/>
                  </a:lnTo>
                  <a:lnTo>
                    <a:pt x="387341" y="4679177"/>
                  </a:lnTo>
                  <a:lnTo>
                    <a:pt x="434721" y="4681728"/>
                  </a:lnTo>
                  <a:lnTo>
                    <a:pt x="3744087" y="4681728"/>
                  </a:lnTo>
                  <a:lnTo>
                    <a:pt x="3791466" y="4679177"/>
                  </a:lnTo>
                  <a:lnTo>
                    <a:pt x="3837365" y="4671702"/>
                  </a:lnTo>
                  <a:lnTo>
                    <a:pt x="3881518" y="4659567"/>
                  </a:lnTo>
                  <a:lnTo>
                    <a:pt x="3923661" y="4643037"/>
                  </a:lnTo>
                  <a:lnTo>
                    <a:pt x="3963528" y="4622379"/>
                  </a:lnTo>
                  <a:lnTo>
                    <a:pt x="4000856" y="4597856"/>
                  </a:lnTo>
                  <a:lnTo>
                    <a:pt x="4035379" y="4569735"/>
                  </a:lnTo>
                  <a:lnTo>
                    <a:pt x="4066832" y="4538279"/>
                  </a:lnTo>
                  <a:lnTo>
                    <a:pt x="4094951" y="4503754"/>
                  </a:lnTo>
                  <a:lnTo>
                    <a:pt x="4119470" y="4466426"/>
                  </a:lnTo>
                  <a:lnTo>
                    <a:pt x="4140125" y="4426559"/>
                  </a:lnTo>
                  <a:lnTo>
                    <a:pt x="4156652" y="4384418"/>
                  </a:lnTo>
                  <a:lnTo>
                    <a:pt x="4168784" y="4340269"/>
                  </a:lnTo>
                  <a:lnTo>
                    <a:pt x="4176257" y="4294377"/>
                  </a:lnTo>
                  <a:lnTo>
                    <a:pt x="4178808" y="4247007"/>
                  </a:lnTo>
                  <a:lnTo>
                    <a:pt x="4178808" y="434721"/>
                  </a:lnTo>
                  <a:lnTo>
                    <a:pt x="4176257" y="387341"/>
                  </a:lnTo>
                  <a:lnTo>
                    <a:pt x="4168784" y="341442"/>
                  </a:lnTo>
                  <a:lnTo>
                    <a:pt x="4156652" y="297289"/>
                  </a:lnTo>
                  <a:lnTo>
                    <a:pt x="4140125" y="255146"/>
                  </a:lnTo>
                  <a:lnTo>
                    <a:pt x="4119470" y="215279"/>
                  </a:lnTo>
                  <a:lnTo>
                    <a:pt x="4094951" y="177951"/>
                  </a:lnTo>
                  <a:lnTo>
                    <a:pt x="4066832" y="143428"/>
                  </a:lnTo>
                  <a:lnTo>
                    <a:pt x="4035379" y="111975"/>
                  </a:lnTo>
                  <a:lnTo>
                    <a:pt x="4000856" y="83856"/>
                  </a:lnTo>
                  <a:lnTo>
                    <a:pt x="3963528" y="59337"/>
                  </a:lnTo>
                  <a:lnTo>
                    <a:pt x="3923661" y="38682"/>
                  </a:lnTo>
                  <a:lnTo>
                    <a:pt x="3881518" y="22155"/>
                  </a:lnTo>
                  <a:lnTo>
                    <a:pt x="3837365" y="10023"/>
                  </a:lnTo>
                  <a:lnTo>
                    <a:pt x="3791466" y="2550"/>
                  </a:lnTo>
                  <a:lnTo>
                    <a:pt x="3744087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8" name="object 5"/>
            <p:cNvSpPr>
              <a:spLocks/>
            </p:cNvSpPr>
            <p:nvPr/>
          </p:nvSpPr>
          <p:spPr bwMode="auto">
            <a:xfrm>
              <a:off x="4818887" y="1267967"/>
              <a:ext cx="4178935" cy="4681855"/>
            </a:xfrm>
            <a:custGeom>
              <a:avLst/>
              <a:gdLst>
                <a:gd name="T0" fmla="*/ 2550 w 4178934"/>
                <a:gd name="T1" fmla="*/ 387341 h 4681855"/>
                <a:gd name="T2" fmla="*/ 22155 w 4178934"/>
                <a:gd name="T3" fmla="*/ 297289 h 4681855"/>
                <a:gd name="T4" fmla="*/ 59337 w 4178934"/>
                <a:gd name="T5" fmla="*/ 215279 h 4681855"/>
                <a:gd name="T6" fmla="*/ 111975 w 4178934"/>
                <a:gd name="T7" fmla="*/ 143428 h 4681855"/>
                <a:gd name="T8" fmla="*/ 177951 w 4178934"/>
                <a:gd name="T9" fmla="*/ 83856 h 4681855"/>
                <a:gd name="T10" fmla="*/ 255146 w 4178934"/>
                <a:gd name="T11" fmla="*/ 38682 h 4681855"/>
                <a:gd name="T12" fmla="*/ 341442 w 4178934"/>
                <a:gd name="T13" fmla="*/ 10023 h 4681855"/>
                <a:gd name="T14" fmla="*/ 434721 w 4178934"/>
                <a:gd name="T15" fmla="*/ 0 h 4681855"/>
                <a:gd name="T16" fmla="*/ 3791467 w 4178934"/>
                <a:gd name="T17" fmla="*/ 2550 h 4681855"/>
                <a:gd name="T18" fmla="*/ 3881519 w 4178934"/>
                <a:gd name="T19" fmla="*/ 22155 h 4681855"/>
                <a:gd name="T20" fmla="*/ 3963529 w 4178934"/>
                <a:gd name="T21" fmla="*/ 59337 h 4681855"/>
                <a:gd name="T22" fmla="*/ 4035380 w 4178934"/>
                <a:gd name="T23" fmla="*/ 111975 h 4681855"/>
                <a:gd name="T24" fmla="*/ 4094952 w 4178934"/>
                <a:gd name="T25" fmla="*/ 177951 h 4681855"/>
                <a:gd name="T26" fmla="*/ 4140126 w 4178934"/>
                <a:gd name="T27" fmla="*/ 255146 h 4681855"/>
                <a:gd name="T28" fmla="*/ 4168785 w 4178934"/>
                <a:gd name="T29" fmla="*/ 341442 h 4681855"/>
                <a:gd name="T30" fmla="*/ 4178809 w 4178934"/>
                <a:gd name="T31" fmla="*/ 434721 h 4681855"/>
                <a:gd name="T32" fmla="*/ 4176258 w 4178934"/>
                <a:gd name="T33" fmla="*/ 4294377 h 4681855"/>
                <a:gd name="T34" fmla="*/ 4156653 w 4178934"/>
                <a:gd name="T35" fmla="*/ 4384418 h 4681855"/>
                <a:gd name="T36" fmla="*/ 4119471 w 4178934"/>
                <a:gd name="T37" fmla="*/ 4466426 h 4681855"/>
                <a:gd name="T38" fmla="*/ 4066833 w 4178934"/>
                <a:gd name="T39" fmla="*/ 4538279 h 4681855"/>
                <a:gd name="T40" fmla="*/ 4000857 w 4178934"/>
                <a:gd name="T41" fmla="*/ 4597856 h 4681855"/>
                <a:gd name="T42" fmla="*/ 3923662 w 4178934"/>
                <a:gd name="T43" fmla="*/ 4643037 h 4681855"/>
                <a:gd name="T44" fmla="*/ 3837366 w 4178934"/>
                <a:gd name="T45" fmla="*/ 4671702 h 4681855"/>
                <a:gd name="T46" fmla="*/ 3744088 w 4178934"/>
                <a:gd name="T47" fmla="*/ 4681728 h 4681855"/>
                <a:gd name="T48" fmla="*/ 387341 w 4178934"/>
                <a:gd name="T49" fmla="*/ 4679177 h 4681855"/>
                <a:gd name="T50" fmla="*/ 297289 w 4178934"/>
                <a:gd name="T51" fmla="*/ 4659567 h 4681855"/>
                <a:gd name="T52" fmla="*/ 215279 w 4178934"/>
                <a:gd name="T53" fmla="*/ 4622379 h 4681855"/>
                <a:gd name="T54" fmla="*/ 143428 w 4178934"/>
                <a:gd name="T55" fmla="*/ 4569735 h 4681855"/>
                <a:gd name="T56" fmla="*/ 83856 w 4178934"/>
                <a:gd name="T57" fmla="*/ 4503754 h 4681855"/>
                <a:gd name="T58" fmla="*/ 38682 w 4178934"/>
                <a:gd name="T59" fmla="*/ 4426559 h 4681855"/>
                <a:gd name="T60" fmla="*/ 10023 w 4178934"/>
                <a:gd name="T61" fmla="*/ 4340269 h 4681855"/>
                <a:gd name="T62" fmla="*/ 0 w 4178934"/>
                <a:gd name="T63" fmla="*/ 4247007 h 46818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8934" h="4681855">
                  <a:moveTo>
                    <a:pt x="0" y="434721"/>
                  </a:moveTo>
                  <a:lnTo>
                    <a:pt x="2550" y="387341"/>
                  </a:lnTo>
                  <a:lnTo>
                    <a:pt x="10023" y="341442"/>
                  </a:lnTo>
                  <a:lnTo>
                    <a:pt x="22155" y="297289"/>
                  </a:lnTo>
                  <a:lnTo>
                    <a:pt x="38682" y="255146"/>
                  </a:lnTo>
                  <a:lnTo>
                    <a:pt x="59337" y="215279"/>
                  </a:lnTo>
                  <a:lnTo>
                    <a:pt x="83856" y="177951"/>
                  </a:lnTo>
                  <a:lnTo>
                    <a:pt x="111975" y="143428"/>
                  </a:lnTo>
                  <a:lnTo>
                    <a:pt x="143428" y="111975"/>
                  </a:lnTo>
                  <a:lnTo>
                    <a:pt x="177951" y="83856"/>
                  </a:lnTo>
                  <a:lnTo>
                    <a:pt x="215279" y="59337"/>
                  </a:lnTo>
                  <a:lnTo>
                    <a:pt x="255146" y="38682"/>
                  </a:lnTo>
                  <a:lnTo>
                    <a:pt x="297289" y="22155"/>
                  </a:lnTo>
                  <a:lnTo>
                    <a:pt x="341442" y="10023"/>
                  </a:lnTo>
                  <a:lnTo>
                    <a:pt x="387341" y="2550"/>
                  </a:lnTo>
                  <a:lnTo>
                    <a:pt x="434721" y="0"/>
                  </a:lnTo>
                  <a:lnTo>
                    <a:pt x="3744087" y="0"/>
                  </a:lnTo>
                  <a:lnTo>
                    <a:pt x="3791466" y="2550"/>
                  </a:lnTo>
                  <a:lnTo>
                    <a:pt x="3837365" y="10023"/>
                  </a:lnTo>
                  <a:lnTo>
                    <a:pt x="3881518" y="22155"/>
                  </a:lnTo>
                  <a:lnTo>
                    <a:pt x="3923661" y="38682"/>
                  </a:lnTo>
                  <a:lnTo>
                    <a:pt x="3963528" y="59337"/>
                  </a:lnTo>
                  <a:lnTo>
                    <a:pt x="4000856" y="83856"/>
                  </a:lnTo>
                  <a:lnTo>
                    <a:pt x="4035379" y="111975"/>
                  </a:lnTo>
                  <a:lnTo>
                    <a:pt x="4066832" y="143428"/>
                  </a:lnTo>
                  <a:lnTo>
                    <a:pt x="4094951" y="177951"/>
                  </a:lnTo>
                  <a:lnTo>
                    <a:pt x="4119470" y="215279"/>
                  </a:lnTo>
                  <a:lnTo>
                    <a:pt x="4140125" y="255146"/>
                  </a:lnTo>
                  <a:lnTo>
                    <a:pt x="4156652" y="297289"/>
                  </a:lnTo>
                  <a:lnTo>
                    <a:pt x="4168784" y="341442"/>
                  </a:lnTo>
                  <a:lnTo>
                    <a:pt x="4176257" y="387341"/>
                  </a:lnTo>
                  <a:lnTo>
                    <a:pt x="4178808" y="434721"/>
                  </a:lnTo>
                  <a:lnTo>
                    <a:pt x="4178808" y="4247007"/>
                  </a:lnTo>
                  <a:lnTo>
                    <a:pt x="4176257" y="4294377"/>
                  </a:lnTo>
                  <a:lnTo>
                    <a:pt x="4168784" y="4340269"/>
                  </a:lnTo>
                  <a:lnTo>
                    <a:pt x="4156652" y="4384418"/>
                  </a:lnTo>
                  <a:lnTo>
                    <a:pt x="4140125" y="4426559"/>
                  </a:lnTo>
                  <a:lnTo>
                    <a:pt x="4119470" y="4466426"/>
                  </a:lnTo>
                  <a:lnTo>
                    <a:pt x="4094951" y="4503754"/>
                  </a:lnTo>
                  <a:lnTo>
                    <a:pt x="4066832" y="4538279"/>
                  </a:lnTo>
                  <a:lnTo>
                    <a:pt x="4035379" y="4569735"/>
                  </a:lnTo>
                  <a:lnTo>
                    <a:pt x="4000856" y="4597856"/>
                  </a:lnTo>
                  <a:lnTo>
                    <a:pt x="3963528" y="4622379"/>
                  </a:lnTo>
                  <a:lnTo>
                    <a:pt x="3923661" y="4643037"/>
                  </a:lnTo>
                  <a:lnTo>
                    <a:pt x="3881518" y="4659567"/>
                  </a:lnTo>
                  <a:lnTo>
                    <a:pt x="3837365" y="4671702"/>
                  </a:lnTo>
                  <a:lnTo>
                    <a:pt x="3791466" y="4679177"/>
                  </a:lnTo>
                  <a:lnTo>
                    <a:pt x="3744087" y="4681728"/>
                  </a:lnTo>
                  <a:lnTo>
                    <a:pt x="434721" y="4681728"/>
                  </a:lnTo>
                  <a:lnTo>
                    <a:pt x="387341" y="4679177"/>
                  </a:lnTo>
                  <a:lnTo>
                    <a:pt x="341442" y="4671702"/>
                  </a:lnTo>
                  <a:lnTo>
                    <a:pt x="297289" y="4659567"/>
                  </a:lnTo>
                  <a:lnTo>
                    <a:pt x="255146" y="4643037"/>
                  </a:lnTo>
                  <a:lnTo>
                    <a:pt x="215279" y="4622379"/>
                  </a:lnTo>
                  <a:lnTo>
                    <a:pt x="177951" y="4597856"/>
                  </a:lnTo>
                  <a:lnTo>
                    <a:pt x="143428" y="4569735"/>
                  </a:lnTo>
                  <a:lnTo>
                    <a:pt x="111975" y="4538279"/>
                  </a:lnTo>
                  <a:lnTo>
                    <a:pt x="83856" y="4503754"/>
                  </a:lnTo>
                  <a:lnTo>
                    <a:pt x="59337" y="4466426"/>
                  </a:lnTo>
                  <a:lnTo>
                    <a:pt x="38682" y="4426559"/>
                  </a:lnTo>
                  <a:lnTo>
                    <a:pt x="22155" y="4384418"/>
                  </a:lnTo>
                  <a:lnTo>
                    <a:pt x="10023" y="4340269"/>
                  </a:lnTo>
                  <a:lnTo>
                    <a:pt x="2550" y="4294377"/>
                  </a:lnTo>
                  <a:lnTo>
                    <a:pt x="0" y="4247007"/>
                  </a:lnTo>
                  <a:lnTo>
                    <a:pt x="0" y="43472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532" name="object 6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8997950" cy="3862388"/>
          </a:xfrm>
        </p:spPr>
        <p:txBody>
          <a:bodyPr tIns="70485"/>
          <a:lstStyle/>
          <a:p>
            <a:pPr marL="5238750" eaLnBrk="1" hangingPunct="1">
              <a:spcBef>
                <a:spcPts val="55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5238750" algn="just" eaLnBrk="1" hangingPunct="1">
              <a:spcBef>
                <a:spcPts val="40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8.45 часов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 ИС;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с данными  заполненного бланка участника;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заполнение участником  полей «Номер аудитории» и «Номер  варианта»;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передаёт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 1 схеме оценивания. При 2 схеме –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</a:pP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оставляет бланк ИС у себя;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краткий инструктаж;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и окончания ИС каждого участника;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altLang="ru-RU" sz="1500" b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 временной регламент</a:t>
            </a:r>
            <a:endParaRPr lang="ru-RU" altLang="ru-RU" sz="15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3" name="object 7"/>
          <p:cNvGrpSpPr>
            <a:grpSpLocks/>
          </p:cNvGrpSpPr>
          <p:nvPr/>
        </p:nvGrpSpPr>
        <p:grpSpPr bwMode="auto">
          <a:xfrm>
            <a:off x="261938" y="4110038"/>
            <a:ext cx="4557712" cy="1604962"/>
            <a:chOff x="274129" y="4358449"/>
            <a:chExt cx="4557395" cy="1604010"/>
          </a:xfrm>
        </p:grpSpPr>
        <p:sp>
          <p:nvSpPr>
            <p:cNvPr id="22545" name="object 8"/>
            <p:cNvSpPr>
              <a:spLocks/>
            </p:cNvSpPr>
            <p:nvPr/>
          </p:nvSpPr>
          <p:spPr bwMode="auto">
            <a:xfrm>
              <a:off x="286511" y="4370831"/>
              <a:ext cx="4532630" cy="1579245"/>
            </a:xfrm>
            <a:custGeom>
              <a:avLst/>
              <a:gdLst>
                <a:gd name="T0" fmla="*/ 4269232 w 4532630"/>
                <a:gd name="T1" fmla="*/ 0 h 1579245"/>
                <a:gd name="T2" fmla="*/ 263144 w 4532630"/>
                <a:gd name="T3" fmla="*/ 0 h 1579245"/>
                <a:gd name="T4" fmla="*/ 215844 w 4532630"/>
                <a:gd name="T5" fmla="*/ 4240 h 1579245"/>
                <a:gd name="T6" fmla="*/ 171326 w 4532630"/>
                <a:gd name="T7" fmla="*/ 16467 h 1579245"/>
                <a:gd name="T8" fmla="*/ 130332 w 4532630"/>
                <a:gd name="T9" fmla="*/ 35936 h 1579245"/>
                <a:gd name="T10" fmla="*/ 93605 w 4532630"/>
                <a:gd name="T11" fmla="*/ 61902 h 1579245"/>
                <a:gd name="T12" fmla="*/ 61889 w 4532630"/>
                <a:gd name="T13" fmla="*/ 93621 h 1579245"/>
                <a:gd name="T14" fmla="*/ 35927 w 4532630"/>
                <a:gd name="T15" fmla="*/ 130349 h 1579245"/>
                <a:gd name="T16" fmla="*/ 16463 w 4532630"/>
                <a:gd name="T17" fmla="*/ 171341 h 1579245"/>
                <a:gd name="T18" fmla="*/ 4239 w 4532630"/>
                <a:gd name="T19" fmla="*/ 215854 h 1579245"/>
                <a:gd name="T20" fmla="*/ 0 w 4532630"/>
                <a:gd name="T21" fmla="*/ 263144 h 1579245"/>
                <a:gd name="T22" fmla="*/ 0 w 4532630"/>
                <a:gd name="T23" fmla="*/ 1315720 h 1579245"/>
                <a:gd name="T24" fmla="*/ 4239 w 4532630"/>
                <a:gd name="T25" fmla="*/ 1363019 h 1579245"/>
                <a:gd name="T26" fmla="*/ 16463 w 4532630"/>
                <a:gd name="T27" fmla="*/ 1407537 h 1579245"/>
                <a:gd name="T28" fmla="*/ 35927 w 4532630"/>
                <a:gd name="T29" fmla="*/ 1448531 h 1579245"/>
                <a:gd name="T30" fmla="*/ 61889 w 4532630"/>
                <a:gd name="T31" fmla="*/ 1485258 h 1579245"/>
                <a:gd name="T32" fmla="*/ 93605 w 4532630"/>
                <a:gd name="T33" fmla="*/ 1516974 h 1579245"/>
                <a:gd name="T34" fmla="*/ 130332 w 4532630"/>
                <a:gd name="T35" fmla="*/ 1542936 h 1579245"/>
                <a:gd name="T36" fmla="*/ 171326 w 4532630"/>
                <a:gd name="T37" fmla="*/ 1562400 h 1579245"/>
                <a:gd name="T38" fmla="*/ 215844 w 4532630"/>
                <a:gd name="T39" fmla="*/ 1574624 h 1579245"/>
                <a:gd name="T40" fmla="*/ 263144 w 4532630"/>
                <a:gd name="T41" fmla="*/ 1578864 h 1579245"/>
                <a:gd name="T42" fmla="*/ 4269232 w 4532630"/>
                <a:gd name="T43" fmla="*/ 1578864 h 1579245"/>
                <a:gd name="T44" fmla="*/ 4316521 w 4532630"/>
                <a:gd name="T45" fmla="*/ 1574624 h 1579245"/>
                <a:gd name="T46" fmla="*/ 4361034 w 4532630"/>
                <a:gd name="T47" fmla="*/ 1562400 h 1579245"/>
                <a:gd name="T48" fmla="*/ 4402026 w 4532630"/>
                <a:gd name="T49" fmla="*/ 1542936 h 1579245"/>
                <a:gd name="T50" fmla="*/ 4438754 w 4532630"/>
                <a:gd name="T51" fmla="*/ 1516974 h 1579245"/>
                <a:gd name="T52" fmla="*/ 4470473 w 4532630"/>
                <a:gd name="T53" fmla="*/ 1485258 h 1579245"/>
                <a:gd name="T54" fmla="*/ 4496439 w 4532630"/>
                <a:gd name="T55" fmla="*/ 1448531 h 1579245"/>
                <a:gd name="T56" fmla="*/ 4515908 w 4532630"/>
                <a:gd name="T57" fmla="*/ 1407537 h 1579245"/>
                <a:gd name="T58" fmla="*/ 4528135 w 4532630"/>
                <a:gd name="T59" fmla="*/ 1363019 h 1579245"/>
                <a:gd name="T60" fmla="*/ 4532376 w 4532630"/>
                <a:gd name="T61" fmla="*/ 1315720 h 1579245"/>
                <a:gd name="T62" fmla="*/ 4532376 w 4532630"/>
                <a:gd name="T63" fmla="*/ 263144 h 1579245"/>
                <a:gd name="T64" fmla="*/ 4528135 w 4532630"/>
                <a:gd name="T65" fmla="*/ 215854 h 1579245"/>
                <a:gd name="T66" fmla="*/ 4515908 w 4532630"/>
                <a:gd name="T67" fmla="*/ 171341 h 1579245"/>
                <a:gd name="T68" fmla="*/ 4496439 w 4532630"/>
                <a:gd name="T69" fmla="*/ 130349 h 1579245"/>
                <a:gd name="T70" fmla="*/ 4470473 w 4532630"/>
                <a:gd name="T71" fmla="*/ 93621 h 1579245"/>
                <a:gd name="T72" fmla="*/ 4438754 w 4532630"/>
                <a:gd name="T73" fmla="*/ 61902 h 1579245"/>
                <a:gd name="T74" fmla="*/ 4402026 w 4532630"/>
                <a:gd name="T75" fmla="*/ 35936 h 1579245"/>
                <a:gd name="T76" fmla="*/ 4361034 w 4532630"/>
                <a:gd name="T77" fmla="*/ 16467 h 1579245"/>
                <a:gd name="T78" fmla="*/ 4316521 w 4532630"/>
                <a:gd name="T79" fmla="*/ 4240 h 1579245"/>
                <a:gd name="T80" fmla="*/ 4269232 w 4532630"/>
                <a:gd name="T81" fmla="*/ 0 h 1579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32630" h="1579245">
                  <a:moveTo>
                    <a:pt x="4269232" y="0"/>
                  </a:moveTo>
                  <a:lnTo>
                    <a:pt x="263144" y="0"/>
                  </a:lnTo>
                  <a:lnTo>
                    <a:pt x="215844" y="4240"/>
                  </a:lnTo>
                  <a:lnTo>
                    <a:pt x="171326" y="16467"/>
                  </a:lnTo>
                  <a:lnTo>
                    <a:pt x="130332" y="35936"/>
                  </a:lnTo>
                  <a:lnTo>
                    <a:pt x="93605" y="61902"/>
                  </a:lnTo>
                  <a:lnTo>
                    <a:pt x="61889" y="93621"/>
                  </a:lnTo>
                  <a:lnTo>
                    <a:pt x="35927" y="130349"/>
                  </a:lnTo>
                  <a:lnTo>
                    <a:pt x="16463" y="171341"/>
                  </a:lnTo>
                  <a:lnTo>
                    <a:pt x="4239" y="215854"/>
                  </a:lnTo>
                  <a:lnTo>
                    <a:pt x="0" y="263144"/>
                  </a:lnTo>
                  <a:lnTo>
                    <a:pt x="0" y="1315720"/>
                  </a:lnTo>
                  <a:lnTo>
                    <a:pt x="4239" y="1363019"/>
                  </a:lnTo>
                  <a:lnTo>
                    <a:pt x="16463" y="1407537"/>
                  </a:lnTo>
                  <a:lnTo>
                    <a:pt x="35927" y="1448531"/>
                  </a:lnTo>
                  <a:lnTo>
                    <a:pt x="61889" y="1485258"/>
                  </a:lnTo>
                  <a:lnTo>
                    <a:pt x="93605" y="1516974"/>
                  </a:lnTo>
                  <a:lnTo>
                    <a:pt x="130332" y="1542936"/>
                  </a:lnTo>
                  <a:lnTo>
                    <a:pt x="171326" y="1562400"/>
                  </a:lnTo>
                  <a:lnTo>
                    <a:pt x="215844" y="1574624"/>
                  </a:lnTo>
                  <a:lnTo>
                    <a:pt x="263144" y="1578864"/>
                  </a:lnTo>
                  <a:lnTo>
                    <a:pt x="4269232" y="1578864"/>
                  </a:lnTo>
                  <a:lnTo>
                    <a:pt x="4316521" y="1574624"/>
                  </a:lnTo>
                  <a:lnTo>
                    <a:pt x="4361034" y="1562400"/>
                  </a:lnTo>
                  <a:lnTo>
                    <a:pt x="4402026" y="1542936"/>
                  </a:lnTo>
                  <a:lnTo>
                    <a:pt x="4438754" y="1516974"/>
                  </a:lnTo>
                  <a:lnTo>
                    <a:pt x="4470473" y="1485258"/>
                  </a:lnTo>
                  <a:lnTo>
                    <a:pt x="4496439" y="1448531"/>
                  </a:lnTo>
                  <a:lnTo>
                    <a:pt x="4515908" y="1407537"/>
                  </a:lnTo>
                  <a:lnTo>
                    <a:pt x="4528135" y="1363019"/>
                  </a:lnTo>
                  <a:lnTo>
                    <a:pt x="4532376" y="1315720"/>
                  </a:lnTo>
                  <a:lnTo>
                    <a:pt x="4532376" y="263144"/>
                  </a:lnTo>
                  <a:lnTo>
                    <a:pt x="4528135" y="215854"/>
                  </a:lnTo>
                  <a:lnTo>
                    <a:pt x="4515908" y="171341"/>
                  </a:lnTo>
                  <a:lnTo>
                    <a:pt x="4496439" y="130349"/>
                  </a:lnTo>
                  <a:lnTo>
                    <a:pt x="4470473" y="93621"/>
                  </a:lnTo>
                  <a:lnTo>
                    <a:pt x="4438754" y="61902"/>
                  </a:lnTo>
                  <a:lnTo>
                    <a:pt x="4402026" y="35936"/>
                  </a:lnTo>
                  <a:lnTo>
                    <a:pt x="4361034" y="16467"/>
                  </a:lnTo>
                  <a:lnTo>
                    <a:pt x="4316521" y="4240"/>
                  </a:lnTo>
                  <a:lnTo>
                    <a:pt x="426923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6" name="object 9"/>
            <p:cNvSpPr>
              <a:spLocks/>
            </p:cNvSpPr>
            <p:nvPr/>
          </p:nvSpPr>
          <p:spPr bwMode="auto">
            <a:xfrm>
              <a:off x="286511" y="4370831"/>
              <a:ext cx="4532630" cy="1579245"/>
            </a:xfrm>
            <a:custGeom>
              <a:avLst/>
              <a:gdLst>
                <a:gd name="T0" fmla="*/ 0 w 4532630"/>
                <a:gd name="T1" fmla="*/ 263144 h 1579245"/>
                <a:gd name="T2" fmla="*/ 4239 w 4532630"/>
                <a:gd name="T3" fmla="*/ 215854 h 1579245"/>
                <a:gd name="T4" fmla="*/ 16463 w 4532630"/>
                <a:gd name="T5" fmla="*/ 171341 h 1579245"/>
                <a:gd name="T6" fmla="*/ 35927 w 4532630"/>
                <a:gd name="T7" fmla="*/ 130349 h 1579245"/>
                <a:gd name="T8" fmla="*/ 61889 w 4532630"/>
                <a:gd name="T9" fmla="*/ 93621 h 1579245"/>
                <a:gd name="T10" fmla="*/ 93605 w 4532630"/>
                <a:gd name="T11" fmla="*/ 61902 h 1579245"/>
                <a:gd name="T12" fmla="*/ 130332 w 4532630"/>
                <a:gd name="T13" fmla="*/ 35936 h 1579245"/>
                <a:gd name="T14" fmla="*/ 171326 w 4532630"/>
                <a:gd name="T15" fmla="*/ 16467 h 1579245"/>
                <a:gd name="T16" fmla="*/ 215844 w 4532630"/>
                <a:gd name="T17" fmla="*/ 4240 h 1579245"/>
                <a:gd name="T18" fmla="*/ 263144 w 4532630"/>
                <a:gd name="T19" fmla="*/ 0 h 1579245"/>
                <a:gd name="T20" fmla="*/ 4269232 w 4532630"/>
                <a:gd name="T21" fmla="*/ 0 h 1579245"/>
                <a:gd name="T22" fmla="*/ 4316521 w 4532630"/>
                <a:gd name="T23" fmla="*/ 4240 h 1579245"/>
                <a:gd name="T24" fmla="*/ 4361034 w 4532630"/>
                <a:gd name="T25" fmla="*/ 16467 h 1579245"/>
                <a:gd name="T26" fmla="*/ 4402026 w 4532630"/>
                <a:gd name="T27" fmla="*/ 35936 h 1579245"/>
                <a:gd name="T28" fmla="*/ 4438754 w 4532630"/>
                <a:gd name="T29" fmla="*/ 61902 h 1579245"/>
                <a:gd name="T30" fmla="*/ 4470473 w 4532630"/>
                <a:gd name="T31" fmla="*/ 93621 h 1579245"/>
                <a:gd name="T32" fmla="*/ 4496439 w 4532630"/>
                <a:gd name="T33" fmla="*/ 130349 h 1579245"/>
                <a:gd name="T34" fmla="*/ 4515908 w 4532630"/>
                <a:gd name="T35" fmla="*/ 171341 h 1579245"/>
                <a:gd name="T36" fmla="*/ 4528135 w 4532630"/>
                <a:gd name="T37" fmla="*/ 215854 h 1579245"/>
                <a:gd name="T38" fmla="*/ 4532376 w 4532630"/>
                <a:gd name="T39" fmla="*/ 263144 h 1579245"/>
                <a:gd name="T40" fmla="*/ 4532376 w 4532630"/>
                <a:gd name="T41" fmla="*/ 1315720 h 1579245"/>
                <a:gd name="T42" fmla="*/ 4528135 w 4532630"/>
                <a:gd name="T43" fmla="*/ 1363019 h 1579245"/>
                <a:gd name="T44" fmla="*/ 4515908 w 4532630"/>
                <a:gd name="T45" fmla="*/ 1407537 h 1579245"/>
                <a:gd name="T46" fmla="*/ 4496439 w 4532630"/>
                <a:gd name="T47" fmla="*/ 1448531 h 1579245"/>
                <a:gd name="T48" fmla="*/ 4470473 w 4532630"/>
                <a:gd name="T49" fmla="*/ 1485258 h 1579245"/>
                <a:gd name="T50" fmla="*/ 4438754 w 4532630"/>
                <a:gd name="T51" fmla="*/ 1516974 h 1579245"/>
                <a:gd name="T52" fmla="*/ 4402026 w 4532630"/>
                <a:gd name="T53" fmla="*/ 1542936 h 1579245"/>
                <a:gd name="T54" fmla="*/ 4361034 w 4532630"/>
                <a:gd name="T55" fmla="*/ 1562400 h 1579245"/>
                <a:gd name="T56" fmla="*/ 4316521 w 4532630"/>
                <a:gd name="T57" fmla="*/ 1574624 h 1579245"/>
                <a:gd name="T58" fmla="*/ 4269232 w 4532630"/>
                <a:gd name="T59" fmla="*/ 1578864 h 1579245"/>
                <a:gd name="T60" fmla="*/ 263144 w 4532630"/>
                <a:gd name="T61" fmla="*/ 1578864 h 1579245"/>
                <a:gd name="T62" fmla="*/ 215844 w 4532630"/>
                <a:gd name="T63" fmla="*/ 1574624 h 1579245"/>
                <a:gd name="T64" fmla="*/ 171326 w 4532630"/>
                <a:gd name="T65" fmla="*/ 1562400 h 1579245"/>
                <a:gd name="T66" fmla="*/ 130332 w 4532630"/>
                <a:gd name="T67" fmla="*/ 1542936 h 1579245"/>
                <a:gd name="T68" fmla="*/ 93605 w 4532630"/>
                <a:gd name="T69" fmla="*/ 1516974 h 1579245"/>
                <a:gd name="T70" fmla="*/ 61889 w 4532630"/>
                <a:gd name="T71" fmla="*/ 1485258 h 1579245"/>
                <a:gd name="T72" fmla="*/ 35927 w 4532630"/>
                <a:gd name="T73" fmla="*/ 1448531 h 1579245"/>
                <a:gd name="T74" fmla="*/ 16463 w 4532630"/>
                <a:gd name="T75" fmla="*/ 1407537 h 1579245"/>
                <a:gd name="T76" fmla="*/ 4239 w 4532630"/>
                <a:gd name="T77" fmla="*/ 1363019 h 1579245"/>
                <a:gd name="T78" fmla="*/ 0 w 4532630"/>
                <a:gd name="T79" fmla="*/ 1315720 h 1579245"/>
                <a:gd name="T80" fmla="*/ 0 w 4532630"/>
                <a:gd name="T81" fmla="*/ 263144 h 1579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32630" h="1579245">
                  <a:moveTo>
                    <a:pt x="0" y="263144"/>
                  </a:moveTo>
                  <a:lnTo>
                    <a:pt x="4239" y="215854"/>
                  </a:lnTo>
                  <a:lnTo>
                    <a:pt x="16463" y="171341"/>
                  </a:lnTo>
                  <a:lnTo>
                    <a:pt x="35927" y="130349"/>
                  </a:lnTo>
                  <a:lnTo>
                    <a:pt x="61889" y="93621"/>
                  </a:lnTo>
                  <a:lnTo>
                    <a:pt x="93605" y="61902"/>
                  </a:lnTo>
                  <a:lnTo>
                    <a:pt x="130332" y="35936"/>
                  </a:lnTo>
                  <a:lnTo>
                    <a:pt x="171326" y="16467"/>
                  </a:lnTo>
                  <a:lnTo>
                    <a:pt x="215844" y="4240"/>
                  </a:lnTo>
                  <a:lnTo>
                    <a:pt x="263144" y="0"/>
                  </a:lnTo>
                  <a:lnTo>
                    <a:pt x="4269232" y="0"/>
                  </a:lnTo>
                  <a:lnTo>
                    <a:pt x="4316521" y="4240"/>
                  </a:lnTo>
                  <a:lnTo>
                    <a:pt x="4361034" y="16467"/>
                  </a:lnTo>
                  <a:lnTo>
                    <a:pt x="4402026" y="35936"/>
                  </a:lnTo>
                  <a:lnTo>
                    <a:pt x="4438754" y="61902"/>
                  </a:lnTo>
                  <a:lnTo>
                    <a:pt x="4470473" y="93621"/>
                  </a:lnTo>
                  <a:lnTo>
                    <a:pt x="4496439" y="130349"/>
                  </a:lnTo>
                  <a:lnTo>
                    <a:pt x="4515908" y="171341"/>
                  </a:lnTo>
                  <a:lnTo>
                    <a:pt x="4528135" y="215854"/>
                  </a:lnTo>
                  <a:lnTo>
                    <a:pt x="4532376" y="263144"/>
                  </a:lnTo>
                  <a:lnTo>
                    <a:pt x="4532376" y="1315720"/>
                  </a:lnTo>
                  <a:lnTo>
                    <a:pt x="4528135" y="1363019"/>
                  </a:lnTo>
                  <a:lnTo>
                    <a:pt x="4515908" y="1407537"/>
                  </a:lnTo>
                  <a:lnTo>
                    <a:pt x="4496439" y="1448531"/>
                  </a:lnTo>
                  <a:lnTo>
                    <a:pt x="4470473" y="1485258"/>
                  </a:lnTo>
                  <a:lnTo>
                    <a:pt x="4438754" y="1516974"/>
                  </a:lnTo>
                  <a:lnTo>
                    <a:pt x="4402026" y="1542936"/>
                  </a:lnTo>
                  <a:lnTo>
                    <a:pt x="4361034" y="1562400"/>
                  </a:lnTo>
                  <a:lnTo>
                    <a:pt x="4316521" y="1574624"/>
                  </a:lnTo>
                  <a:lnTo>
                    <a:pt x="4269232" y="1578864"/>
                  </a:lnTo>
                  <a:lnTo>
                    <a:pt x="263144" y="1578864"/>
                  </a:lnTo>
                  <a:lnTo>
                    <a:pt x="215844" y="1574624"/>
                  </a:lnTo>
                  <a:lnTo>
                    <a:pt x="171326" y="1562400"/>
                  </a:lnTo>
                  <a:lnTo>
                    <a:pt x="130332" y="1542936"/>
                  </a:lnTo>
                  <a:lnTo>
                    <a:pt x="93605" y="1516974"/>
                  </a:lnTo>
                  <a:lnTo>
                    <a:pt x="61889" y="1485258"/>
                  </a:lnTo>
                  <a:lnTo>
                    <a:pt x="35927" y="1448531"/>
                  </a:lnTo>
                  <a:lnTo>
                    <a:pt x="16463" y="1407537"/>
                  </a:lnTo>
                  <a:lnTo>
                    <a:pt x="4239" y="1363019"/>
                  </a:lnTo>
                  <a:lnTo>
                    <a:pt x="0" y="1315720"/>
                  </a:lnTo>
                  <a:lnTo>
                    <a:pt x="0" y="263144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1325" y="4591050"/>
            <a:ext cx="19526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814069" algn="l"/>
              </a:tabLst>
              <a:defRPr/>
            </a:pP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	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окончании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1313" y="4591050"/>
            <a:ext cx="366712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7900" y="4865688"/>
            <a:ext cx="1412875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организатору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2537" name="object 13"/>
          <p:cNvSpPr txBox="1">
            <a:spLocks noChangeArrowheads="1"/>
          </p:cNvSpPr>
          <p:nvPr/>
        </p:nvSpPr>
        <p:spPr bwMode="auto">
          <a:xfrm>
            <a:off x="3738563" y="4591050"/>
            <a:ext cx="9286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69850" indent="-57150">
              <a:spcBef>
                <a:spcPts val="100"/>
              </a:spcBef>
              <a:tabLst>
                <a:tab pos="581025" algn="l"/>
              </a:tabLst>
            </a:pPr>
            <a:r>
              <a:rPr lang="ru-RU" altLang="ru-RU" b="1">
                <a:solidFill>
                  <a:srgbClr val="1F487C"/>
                </a:solidFill>
                <a:latin typeface="Times New Roman" pitchFamily="18" charset="0"/>
                <a:cs typeface="Times New Roman" pitchFamily="18" charset="0"/>
              </a:rPr>
              <a:t>передает  ОО	все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7088" y="5140325"/>
            <a:ext cx="2566987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2161540" algn="l"/>
              </a:tabLs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b="1" spc="10" dirty="0">
                <a:solidFill>
                  <a:srgbClr val="1F487C"/>
                </a:solidFill>
                <a:latin typeface="Times New Roman"/>
                <a:cs typeface="Times New Roman"/>
              </a:rPr>
              <a:t>с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льз</a:t>
            </a:r>
            <a:r>
              <a:rPr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b="1" spc="5" dirty="0">
                <a:solidFill>
                  <a:srgbClr val="1F487C"/>
                </a:solidFill>
                <a:latin typeface="Times New Roman"/>
                <a:cs typeface="Times New Roman"/>
              </a:rPr>
              <a:t>ва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н</a:t>
            </a:r>
            <a:r>
              <a:rPr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н</a:t>
            </a: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ы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е	</a:t>
            </a:r>
            <a:r>
              <a:rPr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539" name="object 15"/>
          <p:cNvSpPr txBox="1">
            <a:spLocks noChangeArrowheads="1"/>
          </p:cNvSpPr>
          <p:nvPr/>
        </p:nvSpPr>
        <p:spPr bwMode="auto">
          <a:xfrm>
            <a:off x="441325" y="4865688"/>
            <a:ext cx="16732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1F487C"/>
                </a:solidFill>
                <a:latin typeface="Times New Roman" pitchFamily="18" charset="0"/>
                <a:cs typeface="Times New Roman" pitchFamily="18" charset="0"/>
              </a:rPr>
              <a:t>ответственному  материалы,  проведении ИС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40" name="object 16"/>
          <p:cNvGrpSpPr>
            <a:grpSpLocks/>
          </p:cNvGrpSpPr>
          <p:nvPr/>
        </p:nvGrpSpPr>
        <p:grpSpPr bwMode="auto">
          <a:xfrm>
            <a:off x="303213" y="5735638"/>
            <a:ext cx="8369300" cy="725487"/>
            <a:chOff x="384047" y="6028944"/>
            <a:chExt cx="8369934" cy="725805"/>
          </a:xfrm>
        </p:grpSpPr>
        <p:sp>
          <p:nvSpPr>
            <p:cNvPr id="22543" name="object 17"/>
            <p:cNvSpPr>
              <a:spLocks/>
            </p:cNvSpPr>
            <p:nvPr/>
          </p:nvSpPr>
          <p:spPr bwMode="auto">
            <a:xfrm>
              <a:off x="396239" y="6041136"/>
              <a:ext cx="8345805" cy="701040"/>
            </a:xfrm>
            <a:custGeom>
              <a:avLst/>
              <a:gdLst>
                <a:gd name="T0" fmla="*/ 8228583 w 8345805"/>
                <a:gd name="T1" fmla="*/ 0 h 701040"/>
                <a:gd name="T2" fmla="*/ 116839 w 8345805"/>
                <a:gd name="T3" fmla="*/ 0 h 701040"/>
                <a:gd name="T4" fmla="*/ 71360 w 8345805"/>
                <a:gd name="T5" fmla="*/ 9181 h 701040"/>
                <a:gd name="T6" fmla="*/ 34221 w 8345805"/>
                <a:gd name="T7" fmla="*/ 34221 h 701040"/>
                <a:gd name="T8" fmla="*/ 9181 w 8345805"/>
                <a:gd name="T9" fmla="*/ 71360 h 701040"/>
                <a:gd name="T10" fmla="*/ 0 w 8345805"/>
                <a:gd name="T11" fmla="*/ 116839 h 701040"/>
                <a:gd name="T12" fmla="*/ 0 w 8345805"/>
                <a:gd name="T13" fmla="*/ 584199 h 701040"/>
                <a:gd name="T14" fmla="*/ 9181 w 8345805"/>
                <a:gd name="T15" fmla="*/ 629679 h 701040"/>
                <a:gd name="T16" fmla="*/ 34221 w 8345805"/>
                <a:gd name="T17" fmla="*/ 666817 h 701040"/>
                <a:gd name="T18" fmla="*/ 71360 w 8345805"/>
                <a:gd name="T19" fmla="*/ 691857 h 701040"/>
                <a:gd name="T20" fmla="*/ 116839 w 8345805"/>
                <a:gd name="T21" fmla="*/ 701038 h 701040"/>
                <a:gd name="T22" fmla="*/ 8228583 w 8345805"/>
                <a:gd name="T23" fmla="*/ 701038 h 701040"/>
                <a:gd name="T24" fmla="*/ 8274057 w 8345805"/>
                <a:gd name="T25" fmla="*/ 691857 h 701040"/>
                <a:gd name="T26" fmla="*/ 8311197 w 8345805"/>
                <a:gd name="T27" fmla="*/ 666817 h 701040"/>
                <a:gd name="T28" fmla="*/ 8336240 w 8345805"/>
                <a:gd name="T29" fmla="*/ 629679 h 701040"/>
                <a:gd name="T30" fmla="*/ 8345424 w 8345805"/>
                <a:gd name="T31" fmla="*/ 584199 h 701040"/>
                <a:gd name="T32" fmla="*/ 8345424 w 8345805"/>
                <a:gd name="T33" fmla="*/ 116839 h 701040"/>
                <a:gd name="T34" fmla="*/ 8336240 w 8345805"/>
                <a:gd name="T35" fmla="*/ 71360 h 701040"/>
                <a:gd name="T36" fmla="*/ 8311197 w 8345805"/>
                <a:gd name="T37" fmla="*/ 34221 h 701040"/>
                <a:gd name="T38" fmla="*/ 8274057 w 8345805"/>
                <a:gd name="T39" fmla="*/ 9181 h 701040"/>
                <a:gd name="T40" fmla="*/ 8228583 w 8345805"/>
                <a:gd name="T41" fmla="*/ 0 h 7010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45805" h="701040">
                  <a:moveTo>
                    <a:pt x="8228583" y="0"/>
                  </a:moveTo>
                  <a:lnTo>
                    <a:pt x="116839" y="0"/>
                  </a:lnTo>
                  <a:lnTo>
                    <a:pt x="71360" y="9181"/>
                  </a:lnTo>
                  <a:lnTo>
                    <a:pt x="34221" y="34221"/>
                  </a:lnTo>
                  <a:lnTo>
                    <a:pt x="9181" y="71360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1" y="629679"/>
                  </a:lnTo>
                  <a:lnTo>
                    <a:pt x="34221" y="666817"/>
                  </a:lnTo>
                  <a:lnTo>
                    <a:pt x="71360" y="691857"/>
                  </a:lnTo>
                  <a:lnTo>
                    <a:pt x="116839" y="701038"/>
                  </a:lnTo>
                  <a:lnTo>
                    <a:pt x="8228583" y="701038"/>
                  </a:lnTo>
                  <a:lnTo>
                    <a:pt x="8274057" y="691857"/>
                  </a:lnTo>
                  <a:lnTo>
                    <a:pt x="8311197" y="666817"/>
                  </a:lnTo>
                  <a:lnTo>
                    <a:pt x="8336240" y="629679"/>
                  </a:lnTo>
                  <a:lnTo>
                    <a:pt x="8345424" y="584199"/>
                  </a:lnTo>
                  <a:lnTo>
                    <a:pt x="8345424" y="116839"/>
                  </a:lnTo>
                  <a:lnTo>
                    <a:pt x="8336240" y="71360"/>
                  </a:lnTo>
                  <a:lnTo>
                    <a:pt x="8311197" y="34221"/>
                  </a:lnTo>
                  <a:lnTo>
                    <a:pt x="8274057" y="9181"/>
                  </a:lnTo>
                  <a:lnTo>
                    <a:pt x="8228583" y="0"/>
                  </a:lnTo>
                  <a:close/>
                </a:path>
              </a:pathLst>
            </a:custGeom>
            <a:solidFill>
              <a:srgbClr val="B8D08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4" name="object 18"/>
            <p:cNvSpPr>
              <a:spLocks/>
            </p:cNvSpPr>
            <p:nvPr/>
          </p:nvSpPr>
          <p:spPr bwMode="auto">
            <a:xfrm>
              <a:off x="396239" y="6041136"/>
              <a:ext cx="8345805" cy="701040"/>
            </a:xfrm>
            <a:custGeom>
              <a:avLst/>
              <a:gdLst>
                <a:gd name="T0" fmla="*/ 0 w 8345805"/>
                <a:gd name="T1" fmla="*/ 116839 h 701040"/>
                <a:gd name="T2" fmla="*/ 9181 w 8345805"/>
                <a:gd name="T3" fmla="*/ 71360 h 701040"/>
                <a:gd name="T4" fmla="*/ 34221 w 8345805"/>
                <a:gd name="T5" fmla="*/ 34221 h 701040"/>
                <a:gd name="T6" fmla="*/ 71360 w 8345805"/>
                <a:gd name="T7" fmla="*/ 9181 h 701040"/>
                <a:gd name="T8" fmla="*/ 116839 w 8345805"/>
                <a:gd name="T9" fmla="*/ 0 h 701040"/>
                <a:gd name="T10" fmla="*/ 8228583 w 8345805"/>
                <a:gd name="T11" fmla="*/ 0 h 701040"/>
                <a:gd name="T12" fmla="*/ 8274057 w 8345805"/>
                <a:gd name="T13" fmla="*/ 9181 h 701040"/>
                <a:gd name="T14" fmla="*/ 8311197 w 8345805"/>
                <a:gd name="T15" fmla="*/ 34221 h 701040"/>
                <a:gd name="T16" fmla="*/ 8336240 w 8345805"/>
                <a:gd name="T17" fmla="*/ 71360 h 701040"/>
                <a:gd name="T18" fmla="*/ 8345424 w 8345805"/>
                <a:gd name="T19" fmla="*/ 116839 h 701040"/>
                <a:gd name="T20" fmla="*/ 8345424 w 8345805"/>
                <a:gd name="T21" fmla="*/ 584199 h 701040"/>
                <a:gd name="T22" fmla="*/ 8336240 w 8345805"/>
                <a:gd name="T23" fmla="*/ 629679 h 701040"/>
                <a:gd name="T24" fmla="*/ 8311197 w 8345805"/>
                <a:gd name="T25" fmla="*/ 666817 h 701040"/>
                <a:gd name="T26" fmla="*/ 8274057 w 8345805"/>
                <a:gd name="T27" fmla="*/ 691857 h 701040"/>
                <a:gd name="T28" fmla="*/ 8228583 w 8345805"/>
                <a:gd name="T29" fmla="*/ 701038 h 701040"/>
                <a:gd name="T30" fmla="*/ 116839 w 8345805"/>
                <a:gd name="T31" fmla="*/ 701038 h 701040"/>
                <a:gd name="T32" fmla="*/ 71360 w 8345805"/>
                <a:gd name="T33" fmla="*/ 691857 h 701040"/>
                <a:gd name="T34" fmla="*/ 34221 w 8345805"/>
                <a:gd name="T35" fmla="*/ 666817 h 701040"/>
                <a:gd name="T36" fmla="*/ 9181 w 8345805"/>
                <a:gd name="T37" fmla="*/ 629679 h 701040"/>
                <a:gd name="T38" fmla="*/ 0 w 8345805"/>
                <a:gd name="T39" fmla="*/ 584199 h 701040"/>
                <a:gd name="T40" fmla="*/ 0 w 8345805"/>
                <a:gd name="T41" fmla="*/ 116839 h 7010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45805" h="701040">
                  <a:moveTo>
                    <a:pt x="0" y="116839"/>
                  </a:moveTo>
                  <a:lnTo>
                    <a:pt x="9181" y="71360"/>
                  </a:lnTo>
                  <a:lnTo>
                    <a:pt x="34221" y="34221"/>
                  </a:lnTo>
                  <a:lnTo>
                    <a:pt x="71360" y="9181"/>
                  </a:lnTo>
                  <a:lnTo>
                    <a:pt x="116839" y="0"/>
                  </a:lnTo>
                  <a:lnTo>
                    <a:pt x="8228583" y="0"/>
                  </a:lnTo>
                  <a:lnTo>
                    <a:pt x="8274057" y="9181"/>
                  </a:lnTo>
                  <a:lnTo>
                    <a:pt x="8311197" y="34221"/>
                  </a:lnTo>
                  <a:lnTo>
                    <a:pt x="8336240" y="71360"/>
                  </a:lnTo>
                  <a:lnTo>
                    <a:pt x="8345424" y="116839"/>
                  </a:lnTo>
                  <a:lnTo>
                    <a:pt x="8345424" y="584199"/>
                  </a:lnTo>
                  <a:lnTo>
                    <a:pt x="8336240" y="629679"/>
                  </a:lnTo>
                  <a:lnTo>
                    <a:pt x="8311197" y="666817"/>
                  </a:lnTo>
                  <a:lnTo>
                    <a:pt x="8274057" y="691857"/>
                  </a:lnTo>
                  <a:lnTo>
                    <a:pt x="8228583" y="701038"/>
                  </a:lnTo>
                  <a:lnTo>
                    <a:pt x="116839" y="701038"/>
                  </a:lnTo>
                  <a:lnTo>
                    <a:pt x="71360" y="691857"/>
                  </a:lnTo>
                  <a:lnTo>
                    <a:pt x="34221" y="666817"/>
                  </a:lnTo>
                  <a:lnTo>
                    <a:pt x="9181" y="629679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8000" y="5810250"/>
            <a:ext cx="73310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ВАЖНО!!!</a:t>
            </a:r>
            <a:endParaRPr dirty="0">
              <a:latin typeface="Times New Roman"/>
              <a:cs typeface="Times New Roman"/>
            </a:endParaRPr>
          </a:p>
          <a:p>
            <a:pPr marL="12700" algn="ctr" fontAlgn="auto">
              <a:spcBef>
                <a:spcPts val="5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rgbClr val="004F89"/>
                </a:solidFill>
                <a:latin typeface="Times New Roman"/>
                <a:cs typeface="Times New Roman"/>
              </a:rPr>
              <a:t>При</a:t>
            </a:r>
            <a:r>
              <a:rPr b="1" spc="2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4F89"/>
                </a:solidFill>
                <a:latin typeface="Times New Roman"/>
                <a:cs typeface="Times New Roman"/>
              </a:rPr>
              <a:t>ИС</a:t>
            </a:r>
            <a:r>
              <a:rPr b="1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4F89"/>
                </a:solidFill>
                <a:latin typeface="Times New Roman"/>
                <a:cs typeface="Times New Roman"/>
              </a:rPr>
              <a:t>ведётся</a:t>
            </a:r>
            <a:r>
              <a:rPr b="1" spc="3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4F89"/>
                </a:solidFill>
                <a:latin typeface="Times New Roman"/>
                <a:cs typeface="Times New Roman"/>
              </a:rPr>
              <a:t>потоковая</a:t>
            </a:r>
            <a:r>
              <a:rPr b="1" spc="8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4F89"/>
                </a:solidFill>
                <a:latin typeface="Times New Roman"/>
                <a:cs typeface="Times New Roman"/>
              </a:rPr>
              <a:t>запись</a:t>
            </a:r>
            <a:r>
              <a:rPr b="1" spc="40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4F89"/>
                </a:solidFill>
                <a:latin typeface="Times New Roman"/>
                <a:cs typeface="Times New Roman"/>
              </a:rPr>
              <a:t>ответов</a:t>
            </a:r>
            <a:r>
              <a:rPr b="1" spc="6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4F89"/>
                </a:solidFill>
                <a:latin typeface="Times New Roman"/>
                <a:cs typeface="Times New Roman"/>
              </a:rPr>
              <a:t>участников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2542" name="object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46188"/>
            <a:ext cx="4533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" y="358775"/>
            <a:ext cx="7664450" cy="454025"/>
          </a:xfrm>
        </p:spPr>
        <p:txBody>
          <a:bodyPr tIns="13970" rtlCol="0"/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dirty="0"/>
              <a:t>Временной</a:t>
            </a:r>
            <a:r>
              <a:rPr spc="-35" dirty="0"/>
              <a:t> </a:t>
            </a:r>
            <a:r>
              <a:rPr spc="-15" dirty="0"/>
              <a:t>регламент</a:t>
            </a:r>
            <a:r>
              <a:rPr spc="-55" dirty="0"/>
              <a:t> </a:t>
            </a:r>
            <a:r>
              <a:rPr spc="-10" dirty="0"/>
              <a:t>выполнения </a:t>
            </a:r>
            <a:r>
              <a:rPr dirty="0"/>
              <a:t>заданий ИС</a:t>
            </a:r>
          </a:p>
        </p:txBody>
      </p:sp>
      <p:grpSp>
        <p:nvGrpSpPr>
          <p:cNvPr id="23555" name="object 3"/>
          <p:cNvGrpSpPr>
            <a:grpSpLocks/>
          </p:cNvGrpSpPr>
          <p:nvPr/>
        </p:nvGrpSpPr>
        <p:grpSpPr bwMode="auto">
          <a:xfrm>
            <a:off x="201613" y="5218113"/>
            <a:ext cx="8766175" cy="1182687"/>
            <a:chOff x="201168" y="5218176"/>
            <a:chExt cx="8766175" cy="1183005"/>
          </a:xfrm>
        </p:grpSpPr>
        <p:sp>
          <p:nvSpPr>
            <p:cNvPr id="23561" name="object 4"/>
            <p:cNvSpPr>
              <a:spLocks/>
            </p:cNvSpPr>
            <p:nvPr/>
          </p:nvSpPr>
          <p:spPr bwMode="auto">
            <a:xfrm>
              <a:off x="213360" y="5230368"/>
              <a:ext cx="8742045" cy="1158240"/>
            </a:xfrm>
            <a:custGeom>
              <a:avLst/>
              <a:gdLst>
                <a:gd name="T0" fmla="*/ 8548624 w 8742045"/>
                <a:gd name="T1" fmla="*/ 0 h 1158239"/>
                <a:gd name="T2" fmla="*/ 193040 w 8742045"/>
                <a:gd name="T3" fmla="*/ 0 h 1158239"/>
                <a:gd name="T4" fmla="*/ 148776 w 8742045"/>
                <a:gd name="T5" fmla="*/ 5101 h 1158239"/>
                <a:gd name="T6" fmla="*/ 108144 w 8742045"/>
                <a:gd name="T7" fmla="*/ 19631 h 1158239"/>
                <a:gd name="T8" fmla="*/ 72301 w 8742045"/>
                <a:gd name="T9" fmla="*/ 42427 h 1158239"/>
                <a:gd name="T10" fmla="*/ 42407 w 8742045"/>
                <a:gd name="T11" fmla="*/ 72328 h 1158239"/>
                <a:gd name="T12" fmla="*/ 19620 w 8742045"/>
                <a:gd name="T13" fmla="*/ 108172 h 1158239"/>
                <a:gd name="T14" fmla="*/ 5098 w 8742045"/>
                <a:gd name="T15" fmla="*/ 148796 h 1158239"/>
                <a:gd name="T16" fmla="*/ 0 w 8742045"/>
                <a:gd name="T17" fmla="*/ 193039 h 1158239"/>
                <a:gd name="T18" fmla="*/ 0 w 8742045"/>
                <a:gd name="T19" fmla="*/ 965188 h 1158239"/>
                <a:gd name="T20" fmla="*/ 5098 w 8742045"/>
                <a:gd name="T21" fmla="*/ 1009452 h 1158239"/>
                <a:gd name="T22" fmla="*/ 19620 w 8742045"/>
                <a:gd name="T23" fmla="*/ 1050086 h 1158239"/>
                <a:gd name="T24" fmla="*/ 42407 w 8742045"/>
                <a:gd name="T25" fmla="*/ 1085931 h 1158239"/>
                <a:gd name="T26" fmla="*/ 72301 w 8742045"/>
                <a:gd name="T27" fmla="*/ 1115828 h 1158239"/>
                <a:gd name="T28" fmla="*/ 108144 w 8742045"/>
                <a:gd name="T29" fmla="*/ 1138618 h 1158239"/>
                <a:gd name="T30" fmla="*/ 148776 w 8742045"/>
                <a:gd name="T31" fmla="*/ 1153142 h 1158239"/>
                <a:gd name="T32" fmla="*/ 193040 w 8742045"/>
                <a:gd name="T33" fmla="*/ 1158240 h 1158239"/>
                <a:gd name="T34" fmla="*/ 8548624 w 8742045"/>
                <a:gd name="T35" fmla="*/ 1158240 h 1158239"/>
                <a:gd name="T36" fmla="*/ 8592867 w 8742045"/>
                <a:gd name="T37" fmla="*/ 1153142 h 1158239"/>
                <a:gd name="T38" fmla="*/ 8633491 w 8742045"/>
                <a:gd name="T39" fmla="*/ 1138618 h 1158239"/>
                <a:gd name="T40" fmla="*/ 8669335 w 8742045"/>
                <a:gd name="T41" fmla="*/ 1115828 h 1158239"/>
                <a:gd name="T42" fmla="*/ 8699236 w 8742045"/>
                <a:gd name="T43" fmla="*/ 1085931 h 1158239"/>
                <a:gd name="T44" fmla="*/ 8722032 w 8742045"/>
                <a:gd name="T45" fmla="*/ 1050086 h 1158239"/>
                <a:gd name="T46" fmla="*/ 8736562 w 8742045"/>
                <a:gd name="T47" fmla="*/ 1009452 h 1158239"/>
                <a:gd name="T48" fmla="*/ 8741664 w 8742045"/>
                <a:gd name="T49" fmla="*/ 965188 h 1158239"/>
                <a:gd name="T50" fmla="*/ 8741664 w 8742045"/>
                <a:gd name="T51" fmla="*/ 193039 h 1158239"/>
                <a:gd name="T52" fmla="*/ 8736562 w 8742045"/>
                <a:gd name="T53" fmla="*/ 148796 h 1158239"/>
                <a:gd name="T54" fmla="*/ 8722032 w 8742045"/>
                <a:gd name="T55" fmla="*/ 108172 h 1158239"/>
                <a:gd name="T56" fmla="*/ 8699236 w 8742045"/>
                <a:gd name="T57" fmla="*/ 72328 h 1158239"/>
                <a:gd name="T58" fmla="*/ 8669335 w 8742045"/>
                <a:gd name="T59" fmla="*/ 42427 h 1158239"/>
                <a:gd name="T60" fmla="*/ 8633491 w 8742045"/>
                <a:gd name="T61" fmla="*/ 19631 h 1158239"/>
                <a:gd name="T62" fmla="*/ 8592867 w 8742045"/>
                <a:gd name="T63" fmla="*/ 5101 h 1158239"/>
                <a:gd name="T64" fmla="*/ 8548624 w 8742045"/>
                <a:gd name="T65" fmla="*/ 0 h 1158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42045" h="1158239">
                  <a:moveTo>
                    <a:pt x="8548624" y="0"/>
                  </a:moveTo>
                  <a:lnTo>
                    <a:pt x="193040" y="0"/>
                  </a:lnTo>
                  <a:lnTo>
                    <a:pt x="148776" y="5101"/>
                  </a:lnTo>
                  <a:lnTo>
                    <a:pt x="108144" y="19631"/>
                  </a:lnTo>
                  <a:lnTo>
                    <a:pt x="72301" y="42427"/>
                  </a:lnTo>
                  <a:lnTo>
                    <a:pt x="42407" y="72328"/>
                  </a:lnTo>
                  <a:lnTo>
                    <a:pt x="19620" y="108172"/>
                  </a:lnTo>
                  <a:lnTo>
                    <a:pt x="5098" y="148796"/>
                  </a:lnTo>
                  <a:lnTo>
                    <a:pt x="0" y="193039"/>
                  </a:lnTo>
                  <a:lnTo>
                    <a:pt x="0" y="965187"/>
                  </a:lnTo>
                  <a:lnTo>
                    <a:pt x="5098" y="1009451"/>
                  </a:lnTo>
                  <a:lnTo>
                    <a:pt x="19620" y="1050085"/>
                  </a:lnTo>
                  <a:lnTo>
                    <a:pt x="42407" y="1085930"/>
                  </a:lnTo>
                  <a:lnTo>
                    <a:pt x="72301" y="1115827"/>
                  </a:lnTo>
                  <a:lnTo>
                    <a:pt x="108144" y="1138617"/>
                  </a:lnTo>
                  <a:lnTo>
                    <a:pt x="148776" y="1153141"/>
                  </a:lnTo>
                  <a:lnTo>
                    <a:pt x="193040" y="1158239"/>
                  </a:lnTo>
                  <a:lnTo>
                    <a:pt x="8548624" y="1158239"/>
                  </a:lnTo>
                  <a:lnTo>
                    <a:pt x="8592867" y="1153141"/>
                  </a:lnTo>
                  <a:lnTo>
                    <a:pt x="8633491" y="1138617"/>
                  </a:lnTo>
                  <a:lnTo>
                    <a:pt x="8669335" y="1115827"/>
                  </a:lnTo>
                  <a:lnTo>
                    <a:pt x="8699236" y="1085930"/>
                  </a:lnTo>
                  <a:lnTo>
                    <a:pt x="8722032" y="1050085"/>
                  </a:lnTo>
                  <a:lnTo>
                    <a:pt x="8736562" y="1009451"/>
                  </a:lnTo>
                  <a:lnTo>
                    <a:pt x="8741664" y="965187"/>
                  </a:lnTo>
                  <a:lnTo>
                    <a:pt x="8741664" y="193039"/>
                  </a:lnTo>
                  <a:lnTo>
                    <a:pt x="8736562" y="148796"/>
                  </a:lnTo>
                  <a:lnTo>
                    <a:pt x="8722032" y="108172"/>
                  </a:lnTo>
                  <a:lnTo>
                    <a:pt x="8699236" y="72328"/>
                  </a:lnTo>
                  <a:lnTo>
                    <a:pt x="8669335" y="42427"/>
                  </a:lnTo>
                  <a:lnTo>
                    <a:pt x="8633491" y="19631"/>
                  </a:lnTo>
                  <a:lnTo>
                    <a:pt x="8592867" y="5101"/>
                  </a:lnTo>
                  <a:lnTo>
                    <a:pt x="8548624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2" name="object 5"/>
            <p:cNvSpPr>
              <a:spLocks/>
            </p:cNvSpPr>
            <p:nvPr/>
          </p:nvSpPr>
          <p:spPr bwMode="auto">
            <a:xfrm>
              <a:off x="213360" y="5230368"/>
              <a:ext cx="8742045" cy="1158240"/>
            </a:xfrm>
            <a:custGeom>
              <a:avLst/>
              <a:gdLst>
                <a:gd name="T0" fmla="*/ 0 w 8742045"/>
                <a:gd name="T1" fmla="*/ 193039 h 1158239"/>
                <a:gd name="T2" fmla="*/ 5098 w 8742045"/>
                <a:gd name="T3" fmla="*/ 148796 h 1158239"/>
                <a:gd name="T4" fmla="*/ 19620 w 8742045"/>
                <a:gd name="T5" fmla="*/ 108172 h 1158239"/>
                <a:gd name="T6" fmla="*/ 42407 w 8742045"/>
                <a:gd name="T7" fmla="*/ 72328 h 1158239"/>
                <a:gd name="T8" fmla="*/ 72301 w 8742045"/>
                <a:gd name="T9" fmla="*/ 42427 h 1158239"/>
                <a:gd name="T10" fmla="*/ 108144 w 8742045"/>
                <a:gd name="T11" fmla="*/ 19631 h 1158239"/>
                <a:gd name="T12" fmla="*/ 148776 w 8742045"/>
                <a:gd name="T13" fmla="*/ 5101 h 1158239"/>
                <a:gd name="T14" fmla="*/ 193040 w 8742045"/>
                <a:gd name="T15" fmla="*/ 0 h 1158239"/>
                <a:gd name="T16" fmla="*/ 8548624 w 8742045"/>
                <a:gd name="T17" fmla="*/ 0 h 1158239"/>
                <a:gd name="T18" fmla="*/ 8592867 w 8742045"/>
                <a:gd name="T19" fmla="*/ 5101 h 1158239"/>
                <a:gd name="T20" fmla="*/ 8633491 w 8742045"/>
                <a:gd name="T21" fmla="*/ 19631 h 1158239"/>
                <a:gd name="T22" fmla="*/ 8669335 w 8742045"/>
                <a:gd name="T23" fmla="*/ 42427 h 1158239"/>
                <a:gd name="T24" fmla="*/ 8699236 w 8742045"/>
                <a:gd name="T25" fmla="*/ 72328 h 1158239"/>
                <a:gd name="T26" fmla="*/ 8722032 w 8742045"/>
                <a:gd name="T27" fmla="*/ 108172 h 1158239"/>
                <a:gd name="T28" fmla="*/ 8736562 w 8742045"/>
                <a:gd name="T29" fmla="*/ 148796 h 1158239"/>
                <a:gd name="T30" fmla="*/ 8741664 w 8742045"/>
                <a:gd name="T31" fmla="*/ 193039 h 1158239"/>
                <a:gd name="T32" fmla="*/ 8741664 w 8742045"/>
                <a:gd name="T33" fmla="*/ 965188 h 1158239"/>
                <a:gd name="T34" fmla="*/ 8736562 w 8742045"/>
                <a:gd name="T35" fmla="*/ 1009452 h 1158239"/>
                <a:gd name="T36" fmla="*/ 8722032 w 8742045"/>
                <a:gd name="T37" fmla="*/ 1050086 h 1158239"/>
                <a:gd name="T38" fmla="*/ 8699236 w 8742045"/>
                <a:gd name="T39" fmla="*/ 1085931 h 1158239"/>
                <a:gd name="T40" fmla="*/ 8669335 w 8742045"/>
                <a:gd name="T41" fmla="*/ 1115828 h 1158239"/>
                <a:gd name="T42" fmla="*/ 8633491 w 8742045"/>
                <a:gd name="T43" fmla="*/ 1138618 h 1158239"/>
                <a:gd name="T44" fmla="*/ 8592867 w 8742045"/>
                <a:gd name="T45" fmla="*/ 1153142 h 1158239"/>
                <a:gd name="T46" fmla="*/ 8548624 w 8742045"/>
                <a:gd name="T47" fmla="*/ 1158240 h 1158239"/>
                <a:gd name="T48" fmla="*/ 193040 w 8742045"/>
                <a:gd name="T49" fmla="*/ 1158240 h 1158239"/>
                <a:gd name="T50" fmla="*/ 148776 w 8742045"/>
                <a:gd name="T51" fmla="*/ 1153142 h 1158239"/>
                <a:gd name="T52" fmla="*/ 108144 w 8742045"/>
                <a:gd name="T53" fmla="*/ 1138618 h 1158239"/>
                <a:gd name="T54" fmla="*/ 72301 w 8742045"/>
                <a:gd name="T55" fmla="*/ 1115828 h 1158239"/>
                <a:gd name="T56" fmla="*/ 42407 w 8742045"/>
                <a:gd name="T57" fmla="*/ 1085931 h 1158239"/>
                <a:gd name="T58" fmla="*/ 19620 w 8742045"/>
                <a:gd name="T59" fmla="*/ 1050086 h 1158239"/>
                <a:gd name="T60" fmla="*/ 5098 w 8742045"/>
                <a:gd name="T61" fmla="*/ 1009452 h 1158239"/>
                <a:gd name="T62" fmla="*/ 0 w 8742045"/>
                <a:gd name="T63" fmla="*/ 965188 h 1158239"/>
                <a:gd name="T64" fmla="*/ 0 w 8742045"/>
                <a:gd name="T65" fmla="*/ 193039 h 1158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42045" h="1158239">
                  <a:moveTo>
                    <a:pt x="0" y="193039"/>
                  </a:moveTo>
                  <a:lnTo>
                    <a:pt x="5098" y="148796"/>
                  </a:lnTo>
                  <a:lnTo>
                    <a:pt x="19620" y="108172"/>
                  </a:lnTo>
                  <a:lnTo>
                    <a:pt x="42407" y="72328"/>
                  </a:lnTo>
                  <a:lnTo>
                    <a:pt x="72301" y="42427"/>
                  </a:lnTo>
                  <a:lnTo>
                    <a:pt x="108144" y="19631"/>
                  </a:lnTo>
                  <a:lnTo>
                    <a:pt x="148776" y="5101"/>
                  </a:lnTo>
                  <a:lnTo>
                    <a:pt x="193040" y="0"/>
                  </a:lnTo>
                  <a:lnTo>
                    <a:pt x="8548624" y="0"/>
                  </a:lnTo>
                  <a:lnTo>
                    <a:pt x="8592867" y="5101"/>
                  </a:lnTo>
                  <a:lnTo>
                    <a:pt x="8633491" y="19631"/>
                  </a:lnTo>
                  <a:lnTo>
                    <a:pt x="8669335" y="42427"/>
                  </a:lnTo>
                  <a:lnTo>
                    <a:pt x="8699236" y="72328"/>
                  </a:lnTo>
                  <a:lnTo>
                    <a:pt x="8722032" y="108172"/>
                  </a:lnTo>
                  <a:lnTo>
                    <a:pt x="8736562" y="148796"/>
                  </a:lnTo>
                  <a:lnTo>
                    <a:pt x="8741664" y="193039"/>
                  </a:lnTo>
                  <a:lnTo>
                    <a:pt x="8741664" y="965187"/>
                  </a:lnTo>
                  <a:lnTo>
                    <a:pt x="8736562" y="1009451"/>
                  </a:lnTo>
                  <a:lnTo>
                    <a:pt x="8722032" y="1050085"/>
                  </a:lnTo>
                  <a:lnTo>
                    <a:pt x="8699236" y="1085930"/>
                  </a:lnTo>
                  <a:lnTo>
                    <a:pt x="8669335" y="1115827"/>
                  </a:lnTo>
                  <a:lnTo>
                    <a:pt x="8633491" y="1138617"/>
                  </a:lnTo>
                  <a:lnTo>
                    <a:pt x="8592867" y="1153141"/>
                  </a:lnTo>
                  <a:lnTo>
                    <a:pt x="8548624" y="1158239"/>
                  </a:lnTo>
                  <a:lnTo>
                    <a:pt x="193040" y="1158239"/>
                  </a:lnTo>
                  <a:lnTo>
                    <a:pt x="148776" y="1153141"/>
                  </a:lnTo>
                  <a:lnTo>
                    <a:pt x="108144" y="1138617"/>
                  </a:lnTo>
                  <a:lnTo>
                    <a:pt x="72301" y="1115827"/>
                  </a:lnTo>
                  <a:lnTo>
                    <a:pt x="42407" y="1085930"/>
                  </a:lnTo>
                  <a:lnTo>
                    <a:pt x="19620" y="1050085"/>
                  </a:lnTo>
                  <a:lnTo>
                    <a:pt x="5098" y="1009451"/>
                  </a:lnTo>
                  <a:lnTo>
                    <a:pt x="0" y="965187"/>
                  </a:lnTo>
                  <a:lnTo>
                    <a:pt x="0" y="19303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9250" y="5226050"/>
            <a:ext cx="7518400" cy="11525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2353945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Экзаменатор-собеседник</a:t>
            </a:r>
            <a:r>
              <a:rPr sz="2000" b="1" spc="-1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следит:</a:t>
            </a:r>
            <a:endParaRPr sz="2000">
              <a:latin typeface="Times New Roman"/>
              <a:cs typeface="Times New Roman"/>
            </a:endParaRPr>
          </a:p>
          <a:p>
            <a:pPr marL="12700" fontAlgn="auto">
              <a:spcBef>
                <a:spcPts val="10"/>
              </a:spcBef>
              <a:spcAft>
                <a:spcPts val="0"/>
              </a:spcAft>
              <a:defRPr/>
            </a:pP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за</a:t>
            </a:r>
            <a:r>
              <a:rPr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3399"/>
                </a:solidFill>
                <a:latin typeface="Times New Roman"/>
                <a:cs typeface="Times New Roman"/>
              </a:rPr>
              <a:t>соблюдением</a:t>
            </a:r>
            <a:r>
              <a:rPr spc="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временного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003399"/>
                </a:solidFill>
                <a:latin typeface="Times New Roman"/>
                <a:cs typeface="Times New Roman"/>
              </a:rPr>
              <a:t>регламента;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чтобы</a:t>
            </a:r>
            <a:r>
              <a:rPr spc="-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участник</a:t>
            </a:r>
            <a:r>
              <a:rPr spc="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произнес</a:t>
            </a:r>
            <a:r>
              <a:rPr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в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средство</a:t>
            </a:r>
            <a:r>
              <a:rPr spc="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3399"/>
                </a:solidFill>
                <a:latin typeface="Times New Roman"/>
                <a:cs typeface="Times New Roman"/>
              </a:rPr>
              <a:t>аудиозаписи</a:t>
            </a:r>
            <a:r>
              <a:rPr spc="8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ФИО</a:t>
            </a:r>
            <a:r>
              <a:rPr spc="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и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номер варианта;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чтобы</a:t>
            </a:r>
            <a:r>
              <a:rPr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участник</a:t>
            </a:r>
            <a:r>
              <a:rPr spc="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произносил</a:t>
            </a:r>
            <a:r>
              <a:rPr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номер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задания</a:t>
            </a:r>
            <a:r>
              <a:rPr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перед</a:t>
            </a:r>
            <a:r>
              <a:rPr spc="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ответом</a:t>
            </a:r>
            <a:r>
              <a:rPr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на каждое задание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3557" name="object 7"/>
          <p:cNvGrpSpPr>
            <a:grpSpLocks/>
          </p:cNvGrpSpPr>
          <p:nvPr/>
        </p:nvGrpSpPr>
        <p:grpSpPr bwMode="auto">
          <a:xfrm>
            <a:off x="9525" y="1374775"/>
            <a:ext cx="9037638" cy="3709988"/>
            <a:chOff x="9144" y="1374647"/>
            <a:chExt cx="9037320" cy="3709670"/>
          </a:xfrm>
        </p:grpSpPr>
        <p:pic>
          <p:nvPicPr>
            <p:cNvPr id="23558" name="object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" y="1414271"/>
              <a:ext cx="4529978" cy="3496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object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5903" y="1374647"/>
              <a:ext cx="4480559" cy="3709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object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0391" y="1374647"/>
              <a:ext cx="4386071" cy="133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970" rtlCol="0"/>
          <a:lstStyle/>
          <a:p>
            <a:pPr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10" dirty="0"/>
              <a:t>Сопроводительный</a:t>
            </a:r>
            <a:r>
              <a:rPr spc="-125" dirty="0"/>
              <a:t> </a:t>
            </a:r>
            <a:r>
              <a:rPr spc="-10" dirty="0"/>
              <a:t>бланк</a:t>
            </a:r>
            <a:br>
              <a:rPr spc="-10" dirty="0"/>
            </a:br>
            <a:r>
              <a:rPr dirty="0"/>
              <a:t>к</a:t>
            </a:r>
            <a:r>
              <a:rPr spc="-5" dirty="0"/>
              <a:t> материалам</a:t>
            </a:r>
            <a:r>
              <a:rPr spc="-65" dirty="0"/>
              <a:t> </a:t>
            </a:r>
            <a:r>
              <a:rPr spc="-30" dirty="0"/>
              <a:t>итогового</a:t>
            </a:r>
            <a:r>
              <a:rPr spc="-40" dirty="0"/>
              <a:t> </a:t>
            </a:r>
            <a:r>
              <a:rPr spc="-10" dirty="0"/>
              <a:t>собеседования</a:t>
            </a:r>
          </a:p>
        </p:txBody>
      </p:sp>
      <p:grpSp>
        <p:nvGrpSpPr>
          <p:cNvPr id="24579" name="object 3"/>
          <p:cNvGrpSpPr>
            <a:grpSpLocks/>
          </p:cNvGrpSpPr>
          <p:nvPr/>
        </p:nvGrpSpPr>
        <p:grpSpPr bwMode="auto">
          <a:xfrm>
            <a:off x="96838" y="1331913"/>
            <a:ext cx="7324725" cy="5273675"/>
            <a:chOff x="97535" y="1331975"/>
            <a:chExt cx="7324725" cy="5273040"/>
          </a:xfrm>
        </p:grpSpPr>
        <p:pic>
          <p:nvPicPr>
            <p:cNvPr id="24584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72" y="1341119"/>
              <a:ext cx="7139468" cy="5245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object 5"/>
            <p:cNvSpPr>
              <a:spLocks/>
            </p:cNvSpPr>
            <p:nvPr/>
          </p:nvSpPr>
          <p:spPr bwMode="auto">
            <a:xfrm>
              <a:off x="102107" y="1336547"/>
              <a:ext cx="7315200" cy="5264150"/>
            </a:xfrm>
            <a:custGeom>
              <a:avLst/>
              <a:gdLst>
                <a:gd name="T0" fmla="*/ 0 w 7315200"/>
                <a:gd name="T1" fmla="*/ 5263896 h 5264150"/>
                <a:gd name="T2" fmla="*/ 7315200 w 7315200"/>
                <a:gd name="T3" fmla="*/ 5263896 h 5264150"/>
                <a:gd name="T4" fmla="*/ 7315200 w 7315200"/>
                <a:gd name="T5" fmla="*/ 0 h 5264150"/>
                <a:gd name="T6" fmla="*/ 0 w 7315200"/>
                <a:gd name="T7" fmla="*/ 0 h 5264150"/>
                <a:gd name="T8" fmla="*/ 0 w 7315200"/>
                <a:gd name="T9" fmla="*/ 5263896 h 526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15200" h="5264150">
                  <a:moveTo>
                    <a:pt x="0" y="5263896"/>
                  </a:moveTo>
                  <a:lnTo>
                    <a:pt x="7315200" y="5263896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5263896"/>
                  </a:lnTo>
                  <a:close/>
                </a:path>
              </a:pathLst>
            </a:custGeom>
            <a:noFill/>
            <a:ln w="9144">
              <a:solidFill>
                <a:srgbClr val="1F487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4580" name="object 6"/>
          <p:cNvGrpSpPr>
            <a:grpSpLocks/>
          </p:cNvGrpSpPr>
          <p:nvPr/>
        </p:nvGrpSpPr>
        <p:grpSpPr bwMode="auto">
          <a:xfrm>
            <a:off x="8089900" y="2914650"/>
            <a:ext cx="384175" cy="384175"/>
            <a:chOff x="8089392" y="2913888"/>
            <a:chExt cx="384175" cy="384175"/>
          </a:xfrm>
        </p:grpSpPr>
        <p:sp>
          <p:nvSpPr>
            <p:cNvPr id="24582" name="object 7"/>
            <p:cNvSpPr>
              <a:spLocks/>
            </p:cNvSpPr>
            <p:nvPr/>
          </p:nvSpPr>
          <p:spPr bwMode="auto">
            <a:xfrm>
              <a:off x="8101584" y="2926080"/>
              <a:ext cx="360045" cy="360045"/>
            </a:xfrm>
            <a:custGeom>
              <a:avLst/>
              <a:gdLst>
                <a:gd name="T0" fmla="*/ 0 w 360045"/>
                <a:gd name="T1" fmla="*/ 359663 h 360045"/>
                <a:gd name="T2" fmla="*/ 359664 w 360045"/>
                <a:gd name="T3" fmla="*/ 359663 h 360045"/>
                <a:gd name="T4" fmla="*/ 359664 w 360045"/>
                <a:gd name="T5" fmla="*/ 0 h 360045"/>
                <a:gd name="T6" fmla="*/ 0 w 360045"/>
                <a:gd name="T7" fmla="*/ 0 h 360045"/>
                <a:gd name="T8" fmla="*/ 0 w 360045"/>
                <a:gd name="T9" fmla="*/ 359663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3"/>
                  </a:moveTo>
                  <a:lnTo>
                    <a:pt x="359664" y="35966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3" name="object 8"/>
            <p:cNvSpPr>
              <a:spLocks/>
            </p:cNvSpPr>
            <p:nvPr/>
          </p:nvSpPr>
          <p:spPr bwMode="auto">
            <a:xfrm>
              <a:off x="8101584" y="2926080"/>
              <a:ext cx="360045" cy="360045"/>
            </a:xfrm>
            <a:custGeom>
              <a:avLst/>
              <a:gdLst>
                <a:gd name="T0" fmla="*/ 0 w 360045"/>
                <a:gd name="T1" fmla="*/ 0 h 360045"/>
                <a:gd name="T2" fmla="*/ 360045 w 360045"/>
                <a:gd name="T3" fmla="*/ 360045 h 360045"/>
                <a:gd name="T4" fmla="*/ 360045 w 360045"/>
                <a:gd name="T5" fmla="*/ 0 h 360045"/>
                <a:gd name="T6" fmla="*/ 0 w 360045"/>
                <a:gd name="T7" fmla="*/ 360045 h 3600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0045" h="360045">
                  <a:moveTo>
                    <a:pt x="0" y="0"/>
                  </a:moveTo>
                  <a:lnTo>
                    <a:pt x="360045" y="360045"/>
                  </a:lnTo>
                </a:path>
                <a:path w="360045" h="360045">
                  <a:moveTo>
                    <a:pt x="360045" y="0"/>
                  </a:moveTo>
                  <a:lnTo>
                    <a:pt x="0" y="360045"/>
                  </a:lnTo>
                </a:path>
              </a:pathLst>
            </a:custGeom>
            <a:noFill/>
            <a:ln w="18288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4581" name="object 9"/>
          <p:cNvSpPr txBox="1">
            <a:spLocks noChangeArrowheads="1"/>
          </p:cNvSpPr>
          <p:nvPr/>
        </p:nvSpPr>
        <p:spPr bwMode="auto">
          <a:xfrm>
            <a:off x="7423150" y="1263650"/>
            <a:ext cx="172085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8588" indent="1588" algn="ctr">
              <a:spcBef>
                <a:spcPts val="100"/>
              </a:spcBef>
            </a:pP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Используется  для упаковки  </a:t>
            </a:r>
            <a:r>
              <a:rPr lang="ru-RU" altLang="ru-RU" sz="1600" u="sng">
                <a:solidFill>
                  <a:srgbClr val="004F89"/>
                </a:solidFill>
                <a:latin typeface="Cambria" pitchFamily="18" charset="0"/>
              </a:rPr>
              <a:t>бланков ИС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ИЛИ</a:t>
            </a:r>
            <a:endParaRPr lang="ru-RU" altLang="ru-RU" sz="1600">
              <a:latin typeface="Cambria" pitchFamily="18" charset="0"/>
            </a:endParaRPr>
          </a:p>
          <a:p>
            <a:pPr marL="128588" indent="1588" algn="ctr"/>
            <a:r>
              <a:rPr lang="ru-RU" altLang="ru-RU" sz="1600" u="sng">
                <a:solidFill>
                  <a:srgbClr val="004F89"/>
                </a:solidFill>
                <a:latin typeface="Cambria" pitchFamily="18" charset="0"/>
              </a:rPr>
              <a:t>черновика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u="sng">
                <a:solidFill>
                  <a:srgbClr val="004F89"/>
                </a:solidFill>
                <a:latin typeface="Cambria" pitchFamily="18" charset="0"/>
              </a:rPr>
              <a:t>для эксперта</a:t>
            </a:r>
            <a:endParaRPr lang="ru-RU" altLang="ru-RU" sz="1600">
              <a:latin typeface="Cambria" pitchFamily="18" charset="0"/>
            </a:endParaRPr>
          </a:p>
          <a:p>
            <a:pPr marL="128588" indent="1588"/>
            <a:endParaRPr lang="ru-RU" altLang="ru-RU" sz="1900">
              <a:latin typeface="Cambria" pitchFamily="18" charset="0"/>
            </a:endParaRPr>
          </a:p>
          <a:p>
            <a:pPr marL="128588" indent="1588" algn="ctr">
              <a:spcBef>
                <a:spcPts val="1563"/>
              </a:spcBef>
            </a:pP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При 1 схеме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оценивания: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упаковывает  эксперт;  собеседник  сдает</a:t>
            </a:r>
            <a:endParaRPr lang="ru-RU" altLang="ru-RU" sz="1600">
              <a:latin typeface="Cambria" pitchFamily="18" charset="0"/>
            </a:endParaRPr>
          </a:p>
          <a:p>
            <a:pPr marL="128588" indent="1588" algn="ctr"/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ответственному.</a:t>
            </a:r>
            <a:endParaRPr lang="ru-RU" altLang="ru-RU" sz="1600">
              <a:latin typeface="Cambria" pitchFamily="18" charset="0"/>
            </a:endParaRPr>
          </a:p>
          <a:p>
            <a:pPr marL="128588" indent="1588" algn="ctr">
              <a:spcBef>
                <a:spcPts val="1413"/>
              </a:spcBef>
            </a:pP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При 2 схеме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оценивания: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упаковывает  и сдает  бланки ИС  собеседник</a:t>
            </a:r>
            <a:endParaRPr lang="ru-RU" altLang="ru-RU" sz="16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object 2"/>
          <p:cNvGrpSpPr>
            <a:grpSpLocks/>
          </p:cNvGrpSpPr>
          <p:nvPr/>
        </p:nvGrpSpPr>
        <p:grpSpPr bwMode="auto">
          <a:xfrm>
            <a:off x="2493963" y="3890963"/>
            <a:ext cx="3971925" cy="2492375"/>
            <a:chOff x="2494089" y="3890530"/>
            <a:chExt cx="3971925" cy="2493010"/>
          </a:xfrm>
        </p:grpSpPr>
        <p:pic>
          <p:nvPicPr>
            <p:cNvPr id="2561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6819" y="4365142"/>
              <a:ext cx="1419733" cy="186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2" name="object 4"/>
            <p:cNvSpPr>
              <a:spLocks/>
            </p:cNvSpPr>
            <p:nvPr/>
          </p:nvSpPr>
          <p:spPr bwMode="auto">
            <a:xfrm>
              <a:off x="5031994" y="4360379"/>
              <a:ext cx="1429385" cy="1874520"/>
            </a:xfrm>
            <a:custGeom>
              <a:avLst/>
              <a:gdLst>
                <a:gd name="T0" fmla="*/ 0 w 1429385"/>
                <a:gd name="T1" fmla="*/ 1874266 h 1874520"/>
                <a:gd name="T2" fmla="*/ 1429258 w 1429385"/>
                <a:gd name="T3" fmla="*/ 1874266 h 1874520"/>
                <a:gd name="T4" fmla="*/ 1429258 w 1429385"/>
                <a:gd name="T5" fmla="*/ 0 h 1874520"/>
                <a:gd name="T6" fmla="*/ 0 w 1429385"/>
                <a:gd name="T7" fmla="*/ 0 h 1874520"/>
                <a:gd name="T8" fmla="*/ 0 w 1429385"/>
                <a:gd name="T9" fmla="*/ 1874266 h 1874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9385" h="1874520">
                  <a:moveTo>
                    <a:pt x="0" y="1874266"/>
                  </a:moveTo>
                  <a:lnTo>
                    <a:pt x="1429258" y="1874266"/>
                  </a:lnTo>
                  <a:lnTo>
                    <a:pt x="1429258" y="0"/>
                  </a:lnTo>
                  <a:lnTo>
                    <a:pt x="0" y="0"/>
                  </a:lnTo>
                  <a:lnTo>
                    <a:pt x="0" y="187426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3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5183" y="3924325"/>
              <a:ext cx="1657223" cy="186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object 6"/>
            <p:cNvSpPr>
              <a:spLocks/>
            </p:cNvSpPr>
            <p:nvPr/>
          </p:nvSpPr>
          <p:spPr bwMode="auto">
            <a:xfrm>
              <a:off x="3880357" y="3919562"/>
              <a:ext cx="1666875" cy="1874520"/>
            </a:xfrm>
            <a:custGeom>
              <a:avLst/>
              <a:gdLst>
                <a:gd name="T0" fmla="*/ 0 w 1666875"/>
                <a:gd name="T1" fmla="*/ 1874266 h 1874520"/>
                <a:gd name="T2" fmla="*/ 1666748 w 1666875"/>
                <a:gd name="T3" fmla="*/ 1874266 h 1874520"/>
                <a:gd name="T4" fmla="*/ 1666748 w 1666875"/>
                <a:gd name="T5" fmla="*/ 0 h 1874520"/>
                <a:gd name="T6" fmla="*/ 0 w 1666875"/>
                <a:gd name="T7" fmla="*/ 0 h 1874520"/>
                <a:gd name="T8" fmla="*/ 0 w 1666875"/>
                <a:gd name="T9" fmla="*/ 1874266 h 1874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6875" h="1874520">
                  <a:moveTo>
                    <a:pt x="0" y="1874266"/>
                  </a:moveTo>
                  <a:lnTo>
                    <a:pt x="1666748" y="1874266"/>
                  </a:lnTo>
                  <a:lnTo>
                    <a:pt x="1666748" y="0"/>
                  </a:lnTo>
                  <a:lnTo>
                    <a:pt x="0" y="0"/>
                  </a:lnTo>
                  <a:lnTo>
                    <a:pt x="0" y="1874266"/>
                  </a:lnTo>
                  <a:close/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5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3677" y="3900055"/>
              <a:ext cx="2063114" cy="24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object 8"/>
            <p:cNvSpPr>
              <a:spLocks/>
            </p:cNvSpPr>
            <p:nvPr/>
          </p:nvSpPr>
          <p:spPr bwMode="auto">
            <a:xfrm>
              <a:off x="2498851" y="3895293"/>
              <a:ext cx="2072639" cy="2483485"/>
            </a:xfrm>
            <a:custGeom>
              <a:avLst/>
              <a:gdLst>
                <a:gd name="T0" fmla="*/ 0 w 2072639"/>
                <a:gd name="T1" fmla="*/ 2483358 h 2483485"/>
                <a:gd name="T2" fmla="*/ 2072639 w 2072639"/>
                <a:gd name="T3" fmla="*/ 2483358 h 2483485"/>
                <a:gd name="T4" fmla="*/ 2072639 w 2072639"/>
                <a:gd name="T5" fmla="*/ 0 h 2483485"/>
                <a:gd name="T6" fmla="*/ 0 w 2072639"/>
                <a:gd name="T7" fmla="*/ 0 h 2483485"/>
                <a:gd name="T8" fmla="*/ 0 w 2072639"/>
                <a:gd name="T9" fmla="*/ 2483358 h 2483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2639" h="2483485">
                  <a:moveTo>
                    <a:pt x="0" y="2483358"/>
                  </a:moveTo>
                  <a:lnTo>
                    <a:pt x="2072639" y="2483358"/>
                  </a:lnTo>
                  <a:lnTo>
                    <a:pt x="2072639" y="0"/>
                  </a:lnTo>
                  <a:lnTo>
                    <a:pt x="0" y="0"/>
                  </a:lnTo>
                  <a:lnTo>
                    <a:pt x="0" y="2483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7" name="object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9132" y="4100207"/>
              <a:ext cx="1845056" cy="2273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object 10"/>
            <p:cNvSpPr>
              <a:spLocks/>
            </p:cNvSpPr>
            <p:nvPr/>
          </p:nvSpPr>
          <p:spPr bwMode="auto">
            <a:xfrm>
              <a:off x="4234433" y="4095445"/>
              <a:ext cx="1854835" cy="2283460"/>
            </a:xfrm>
            <a:custGeom>
              <a:avLst/>
              <a:gdLst>
                <a:gd name="T0" fmla="*/ 0 w 1854835"/>
                <a:gd name="T1" fmla="*/ 2283206 h 2283460"/>
                <a:gd name="T2" fmla="*/ 1854581 w 1854835"/>
                <a:gd name="T3" fmla="*/ 2283206 h 2283460"/>
                <a:gd name="T4" fmla="*/ 1854581 w 1854835"/>
                <a:gd name="T5" fmla="*/ 0 h 2283460"/>
                <a:gd name="T6" fmla="*/ 0 w 1854835"/>
                <a:gd name="T7" fmla="*/ 0 h 2283460"/>
                <a:gd name="T8" fmla="*/ 0 w 1854835"/>
                <a:gd name="T9" fmla="*/ 2283206 h 2283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4835" h="2283460">
                  <a:moveTo>
                    <a:pt x="0" y="2283206"/>
                  </a:moveTo>
                  <a:lnTo>
                    <a:pt x="1854581" y="2283206"/>
                  </a:lnTo>
                  <a:lnTo>
                    <a:pt x="1854581" y="0"/>
                  </a:lnTo>
                  <a:lnTo>
                    <a:pt x="0" y="0"/>
                  </a:lnTo>
                  <a:lnTo>
                    <a:pt x="0" y="2283206"/>
                  </a:lnTo>
                  <a:close/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5603" name="object 11"/>
          <p:cNvGrpSpPr>
            <a:grpSpLocks/>
          </p:cNvGrpSpPr>
          <p:nvPr/>
        </p:nvGrpSpPr>
        <p:grpSpPr bwMode="auto">
          <a:xfrm>
            <a:off x="492125" y="233363"/>
            <a:ext cx="8442325" cy="1081087"/>
            <a:chOff x="492251" y="233172"/>
            <a:chExt cx="8442960" cy="1082040"/>
          </a:xfrm>
        </p:grpSpPr>
        <p:pic>
          <p:nvPicPr>
            <p:cNvPr id="25607" name="object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251" y="233172"/>
              <a:ext cx="8442960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object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9546" y="260604"/>
              <a:ext cx="8348548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object 14"/>
            <p:cNvSpPr>
              <a:spLocks/>
            </p:cNvSpPr>
            <p:nvPr/>
          </p:nvSpPr>
          <p:spPr bwMode="auto">
            <a:xfrm>
              <a:off x="539546" y="260604"/>
              <a:ext cx="8348980" cy="987425"/>
            </a:xfrm>
            <a:custGeom>
              <a:avLst/>
              <a:gdLst>
                <a:gd name="T0" fmla="*/ 0 w 8348980"/>
                <a:gd name="T1" fmla="*/ 164592 h 987425"/>
                <a:gd name="T2" fmla="*/ 5878 w 8348980"/>
                <a:gd name="T3" fmla="*/ 120870 h 987425"/>
                <a:gd name="T4" fmla="*/ 22470 w 8348980"/>
                <a:gd name="T5" fmla="*/ 81562 h 987425"/>
                <a:gd name="T6" fmla="*/ 48204 w 8348980"/>
                <a:gd name="T7" fmla="*/ 48244 h 987425"/>
                <a:gd name="T8" fmla="*/ 81513 w 8348980"/>
                <a:gd name="T9" fmla="*/ 22493 h 987425"/>
                <a:gd name="T10" fmla="*/ 120827 w 8348980"/>
                <a:gd name="T11" fmla="*/ 5886 h 987425"/>
                <a:gd name="T12" fmla="*/ 164579 w 8348980"/>
                <a:gd name="T13" fmla="*/ 0 h 987425"/>
                <a:gd name="T14" fmla="*/ 8183956 w 8348980"/>
                <a:gd name="T15" fmla="*/ 0 h 987425"/>
                <a:gd name="T16" fmla="*/ 8227677 w 8348980"/>
                <a:gd name="T17" fmla="*/ 5886 h 987425"/>
                <a:gd name="T18" fmla="*/ 8266985 w 8348980"/>
                <a:gd name="T19" fmla="*/ 22493 h 987425"/>
                <a:gd name="T20" fmla="*/ 8300304 w 8348980"/>
                <a:gd name="T21" fmla="*/ 48244 h 987425"/>
                <a:gd name="T22" fmla="*/ 8326055 w 8348980"/>
                <a:gd name="T23" fmla="*/ 81562 h 987425"/>
                <a:gd name="T24" fmla="*/ 8342662 w 8348980"/>
                <a:gd name="T25" fmla="*/ 120870 h 987425"/>
                <a:gd name="T26" fmla="*/ 8348548 w 8348980"/>
                <a:gd name="T27" fmla="*/ 164592 h 987425"/>
                <a:gd name="T28" fmla="*/ 8348548 w 8348980"/>
                <a:gd name="T29" fmla="*/ 822833 h 987425"/>
                <a:gd name="T30" fmla="*/ 8342662 w 8348980"/>
                <a:gd name="T31" fmla="*/ 866598 h 987425"/>
                <a:gd name="T32" fmla="*/ 8326055 w 8348980"/>
                <a:gd name="T33" fmla="*/ 905919 h 987425"/>
                <a:gd name="T34" fmla="*/ 8300304 w 8348980"/>
                <a:gd name="T35" fmla="*/ 939228 h 987425"/>
                <a:gd name="T36" fmla="*/ 8266985 w 8348980"/>
                <a:gd name="T37" fmla="*/ 964960 h 987425"/>
                <a:gd name="T38" fmla="*/ 8227677 w 8348980"/>
                <a:gd name="T39" fmla="*/ 981547 h 987425"/>
                <a:gd name="T40" fmla="*/ 8183956 w 8348980"/>
                <a:gd name="T41" fmla="*/ 987425 h 987425"/>
                <a:gd name="T42" fmla="*/ 164579 w 8348980"/>
                <a:gd name="T43" fmla="*/ 987425 h 987425"/>
                <a:gd name="T44" fmla="*/ 120827 w 8348980"/>
                <a:gd name="T45" fmla="*/ 981547 h 987425"/>
                <a:gd name="T46" fmla="*/ 81513 w 8348980"/>
                <a:gd name="T47" fmla="*/ 964960 h 987425"/>
                <a:gd name="T48" fmla="*/ 48204 w 8348980"/>
                <a:gd name="T49" fmla="*/ 939228 h 987425"/>
                <a:gd name="T50" fmla="*/ 22470 w 8348980"/>
                <a:gd name="T51" fmla="*/ 905919 h 987425"/>
                <a:gd name="T52" fmla="*/ 5878 w 8348980"/>
                <a:gd name="T53" fmla="*/ 866598 h 987425"/>
                <a:gd name="T54" fmla="*/ 0 w 8348980"/>
                <a:gd name="T55" fmla="*/ 822833 h 987425"/>
                <a:gd name="T56" fmla="*/ 0 w 8348980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348980" h="987425">
                  <a:moveTo>
                    <a:pt x="0" y="164592"/>
                  </a:moveTo>
                  <a:lnTo>
                    <a:pt x="5878" y="120870"/>
                  </a:lnTo>
                  <a:lnTo>
                    <a:pt x="22470" y="81562"/>
                  </a:lnTo>
                  <a:lnTo>
                    <a:pt x="48204" y="48244"/>
                  </a:lnTo>
                  <a:lnTo>
                    <a:pt x="81513" y="22493"/>
                  </a:lnTo>
                  <a:lnTo>
                    <a:pt x="120827" y="5886"/>
                  </a:lnTo>
                  <a:lnTo>
                    <a:pt x="164579" y="0"/>
                  </a:lnTo>
                  <a:lnTo>
                    <a:pt x="8183956" y="0"/>
                  </a:lnTo>
                  <a:lnTo>
                    <a:pt x="8227677" y="5886"/>
                  </a:lnTo>
                  <a:lnTo>
                    <a:pt x="8266985" y="22493"/>
                  </a:lnTo>
                  <a:lnTo>
                    <a:pt x="8300304" y="48244"/>
                  </a:lnTo>
                  <a:lnTo>
                    <a:pt x="8326055" y="81562"/>
                  </a:lnTo>
                  <a:lnTo>
                    <a:pt x="8342662" y="120870"/>
                  </a:lnTo>
                  <a:lnTo>
                    <a:pt x="8348548" y="164592"/>
                  </a:lnTo>
                  <a:lnTo>
                    <a:pt x="8348548" y="822833"/>
                  </a:lnTo>
                  <a:lnTo>
                    <a:pt x="8342662" y="866598"/>
                  </a:lnTo>
                  <a:lnTo>
                    <a:pt x="8326055" y="905919"/>
                  </a:lnTo>
                  <a:lnTo>
                    <a:pt x="8300304" y="939228"/>
                  </a:lnTo>
                  <a:lnTo>
                    <a:pt x="8266985" y="964960"/>
                  </a:lnTo>
                  <a:lnTo>
                    <a:pt x="8227677" y="981547"/>
                  </a:lnTo>
                  <a:lnTo>
                    <a:pt x="8183956" y="987425"/>
                  </a:lnTo>
                  <a:lnTo>
                    <a:pt x="164579" y="987425"/>
                  </a:lnTo>
                  <a:lnTo>
                    <a:pt x="120827" y="981547"/>
                  </a:lnTo>
                  <a:lnTo>
                    <a:pt x="81513" y="964960"/>
                  </a:lnTo>
                  <a:lnTo>
                    <a:pt x="48204" y="939228"/>
                  </a:lnTo>
                  <a:lnTo>
                    <a:pt x="22470" y="905919"/>
                  </a:lnTo>
                  <a:lnTo>
                    <a:pt x="5878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0" name="object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63395" y="367284"/>
              <a:ext cx="7001256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38288" y="484188"/>
            <a:ext cx="6351587" cy="514350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35" dirty="0">
                <a:solidFill>
                  <a:srgbClr val="000000"/>
                </a:solidFill>
              </a:rPr>
              <a:t>Подача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заявления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для</a:t>
            </a:r>
            <a:r>
              <a:rPr sz="3200" spc="-10" dirty="0">
                <a:solidFill>
                  <a:srgbClr val="000000"/>
                </a:solidFill>
              </a:rPr>
              <a:t> участников</a:t>
            </a:r>
            <a:endParaRPr sz="3200"/>
          </a:p>
        </p:txBody>
      </p:sp>
      <p:sp>
        <p:nvSpPr>
          <p:cNvPr id="18" name="object 1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C91B1301-A180-4959-BA46-B5F01F788F83}" type="slidenum">
              <a:rPr dirty="0"/>
              <a:pPr marL="38100">
                <a:lnSpc>
                  <a:spcPts val="1240"/>
                </a:lnSpc>
                <a:defRPr/>
              </a:pPr>
              <a:t>24</a:t>
            </a:fld>
            <a:endParaRPr dirty="0"/>
          </a:p>
        </p:txBody>
      </p:sp>
      <p:sp>
        <p:nvSpPr>
          <p:cNvPr id="25606" name="object 17"/>
          <p:cNvSpPr txBox="1">
            <a:spLocks noChangeArrowheads="1"/>
          </p:cNvSpPr>
          <p:nvPr/>
        </p:nvSpPr>
        <p:spPr bwMode="auto">
          <a:xfrm>
            <a:off x="476250" y="1498600"/>
            <a:ext cx="8382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заявление и согласие на обработку персональных данных</a:t>
            </a:r>
          </a:p>
          <a:p>
            <a:pPr marL="355600" indent="-342900"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обучающиеся подают в своих образовательных организациях</a:t>
            </a:r>
          </a:p>
          <a:p>
            <a:pPr marL="355600" indent="-342900"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экстерны – в организации, осуществляющие  образовательную деятельность по выбору экстернов  (госаккредитация)</a:t>
            </a:r>
          </a:p>
          <a:p>
            <a:pPr marL="355600" indent="-342900">
              <a:spcBef>
                <a:spcPts val="13"/>
              </a:spcBef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не позднее чем за две недели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object 2"/>
          <p:cNvGrpSpPr>
            <a:grpSpLocks/>
          </p:cNvGrpSpPr>
          <p:nvPr/>
        </p:nvGrpSpPr>
        <p:grpSpPr bwMode="auto">
          <a:xfrm>
            <a:off x="347663" y="96838"/>
            <a:ext cx="8443912" cy="1427162"/>
            <a:chOff x="347472" y="97535"/>
            <a:chExt cx="8444865" cy="1426845"/>
          </a:xfrm>
        </p:grpSpPr>
        <p:pic>
          <p:nvPicPr>
            <p:cNvPr id="26643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472" y="233172"/>
              <a:ext cx="8444484" cy="1031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41" y="260603"/>
              <a:ext cx="8348535" cy="93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5" name="object 5"/>
            <p:cNvSpPr>
              <a:spLocks/>
            </p:cNvSpPr>
            <p:nvPr/>
          </p:nvSpPr>
          <p:spPr bwMode="auto">
            <a:xfrm>
              <a:off x="395541" y="260603"/>
              <a:ext cx="8348980" cy="936625"/>
            </a:xfrm>
            <a:custGeom>
              <a:avLst/>
              <a:gdLst>
                <a:gd name="T0" fmla="*/ 0 w 8348980"/>
                <a:gd name="T1" fmla="*/ 156083 h 936625"/>
                <a:gd name="T2" fmla="*/ 7953 w 8348980"/>
                <a:gd name="T3" fmla="*/ 106736 h 936625"/>
                <a:gd name="T4" fmla="*/ 30102 w 8348980"/>
                <a:gd name="T5" fmla="*/ 63889 h 936625"/>
                <a:gd name="T6" fmla="*/ 63875 w 8348980"/>
                <a:gd name="T7" fmla="*/ 30106 h 936625"/>
                <a:gd name="T8" fmla="*/ 106704 w 8348980"/>
                <a:gd name="T9" fmla="*/ 7954 h 936625"/>
                <a:gd name="T10" fmla="*/ 156019 w 8348980"/>
                <a:gd name="T11" fmla="*/ 0 h 936625"/>
                <a:gd name="T12" fmla="*/ 8192452 w 8348980"/>
                <a:gd name="T13" fmla="*/ 0 h 936625"/>
                <a:gd name="T14" fmla="*/ 8241798 w 8348980"/>
                <a:gd name="T15" fmla="*/ 7954 h 936625"/>
                <a:gd name="T16" fmla="*/ 8284646 w 8348980"/>
                <a:gd name="T17" fmla="*/ 30106 h 936625"/>
                <a:gd name="T18" fmla="*/ 8318429 w 8348980"/>
                <a:gd name="T19" fmla="*/ 63889 h 936625"/>
                <a:gd name="T20" fmla="*/ 8340581 w 8348980"/>
                <a:gd name="T21" fmla="*/ 106736 h 936625"/>
                <a:gd name="T22" fmla="*/ 8348535 w 8348980"/>
                <a:gd name="T23" fmla="*/ 156083 h 936625"/>
                <a:gd name="T24" fmla="*/ 8348535 w 8348980"/>
                <a:gd name="T25" fmla="*/ 780161 h 936625"/>
                <a:gd name="T26" fmla="*/ 8340581 w 8348980"/>
                <a:gd name="T27" fmla="*/ 829445 h 936625"/>
                <a:gd name="T28" fmla="*/ 8318429 w 8348980"/>
                <a:gd name="T29" fmla="*/ 872255 h 936625"/>
                <a:gd name="T30" fmla="*/ 8284646 w 8348980"/>
                <a:gd name="T31" fmla="*/ 906019 h 936625"/>
                <a:gd name="T32" fmla="*/ 8241798 w 8348980"/>
                <a:gd name="T33" fmla="*/ 928163 h 936625"/>
                <a:gd name="T34" fmla="*/ 8192452 w 8348980"/>
                <a:gd name="T35" fmla="*/ 936117 h 936625"/>
                <a:gd name="T36" fmla="*/ 156019 w 8348980"/>
                <a:gd name="T37" fmla="*/ 936117 h 936625"/>
                <a:gd name="T38" fmla="*/ 106704 w 8348980"/>
                <a:gd name="T39" fmla="*/ 928163 h 936625"/>
                <a:gd name="T40" fmla="*/ 63875 w 8348980"/>
                <a:gd name="T41" fmla="*/ 906019 h 936625"/>
                <a:gd name="T42" fmla="*/ 30102 w 8348980"/>
                <a:gd name="T43" fmla="*/ 872255 h 936625"/>
                <a:gd name="T44" fmla="*/ 7953 w 8348980"/>
                <a:gd name="T45" fmla="*/ 829445 h 936625"/>
                <a:gd name="T46" fmla="*/ 0 w 8348980"/>
                <a:gd name="T47" fmla="*/ 780161 h 936625"/>
                <a:gd name="T48" fmla="*/ 0 w 8348980"/>
                <a:gd name="T49" fmla="*/ 156083 h 9366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48980" h="936625">
                  <a:moveTo>
                    <a:pt x="0" y="156083"/>
                  </a:moveTo>
                  <a:lnTo>
                    <a:pt x="7953" y="106736"/>
                  </a:lnTo>
                  <a:lnTo>
                    <a:pt x="30102" y="63889"/>
                  </a:lnTo>
                  <a:lnTo>
                    <a:pt x="63875" y="30106"/>
                  </a:lnTo>
                  <a:lnTo>
                    <a:pt x="106704" y="7954"/>
                  </a:lnTo>
                  <a:lnTo>
                    <a:pt x="156019" y="0"/>
                  </a:lnTo>
                  <a:lnTo>
                    <a:pt x="8192452" y="0"/>
                  </a:lnTo>
                  <a:lnTo>
                    <a:pt x="8241798" y="7954"/>
                  </a:lnTo>
                  <a:lnTo>
                    <a:pt x="8284646" y="30106"/>
                  </a:lnTo>
                  <a:lnTo>
                    <a:pt x="8318429" y="63889"/>
                  </a:lnTo>
                  <a:lnTo>
                    <a:pt x="8340581" y="106736"/>
                  </a:lnTo>
                  <a:lnTo>
                    <a:pt x="8348535" y="156083"/>
                  </a:lnTo>
                  <a:lnTo>
                    <a:pt x="8348535" y="780161"/>
                  </a:lnTo>
                  <a:lnTo>
                    <a:pt x="8340581" y="829445"/>
                  </a:lnTo>
                  <a:lnTo>
                    <a:pt x="8318429" y="872255"/>
                  </a:lnTo>
                  <a:lnTo>
                    <a:pt x="8284646" y="906019"/>
                  </a:lnTo>
                  <a:lnTo>
                    <a:pt x="8241798" y="928163"/>
                  </a:lnTo>
                  <a:lnTo>
                    <a:pt x="8192452" y="936117"/>
                  </a:lnTo>
                  <a:lnTo>
                    <a:pt x="156019" y="936117"/>
                  </a:lnTo>
                  <a:lnTo>
                    <a:pt x="106704" y="928163"/>
                  </a:lnTo>
                  <a:lnTo>
                    <a:pt x="63875" y="906019"/>
                  </a:lnTo>
                  <a:lnTo>
                    <a:pt x="30102" y="872255"/>
                  </a:lnTo>
                  <a:lnTo>
                    <a:pt x="7953" y="829445"/>
                  </a:lnTo>
                  <a:lnTo>
                    <a:pt x="0" y="780161"/>
                  </a:lnTo>
                  <a:lnTo>
                    <a:pt x="0" y="15608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6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012" y="97535"/>
              <a:ext cx="8284464" cy="142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object 7"/>
          <p:cNvSpPr>
            <a:spLocks noGrp="1"/>
          </p:cNvSpPr>
          <p:nvPr>
            <p:ph type="title"/>
          </p:nvPr>
        </p:nvSpPr>
        <p:spPr>
          <a:xfrm>
            <a:off x="750888" y="214313"/>
            <a:ext cx="7634287" cy="1001712"/>
          </a:xfrm>
        </p:spPr>
        <p:txBody>
          <a:bodyPr tIns="12700"/>
          <a:lstStyle/>
          <a:p>
            <a:pPr marL="1168400" indent="-1155700" eaLnBrk="1" hangingPunct="1">
              <a:spcBef>
                <a:spcPts val="100"/>
              </a:spcBef>
            </a:pPr>
            <a:r>
              <a:rPr lang="ru-RU" alt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для участников с ОВЗ,  инвалидов, детей-инвалидов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550" y="2511425"/>
            <a:ext cx="21320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Рекомендации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ПМПК</a:t>
            </a:r>
            <a:endParaRPr>
              <a:latin typeface="Calibri"/>
              <a:cs typeface="Calibri"/>
            </a:endParaRPr>
          </a:p>
        </p:txBody>
      </p:sp>
      <p:grpSp>
        <p:nvGrpSpPr>
          <p:cNvPr id="26629" name="object 9"/>
          <p:cNvGrpSpPr>
            <a:grpSpLocks/>
          </p:cNvGrpSpPr>
          <p:nvPr/>
        </p:nvGrpSpPr>
        <p:grpSpPr bwMode="auto">
          <a:xfrm>
            <a:off x="144463" y="1314450"/>
            <a:ext cx="4137025" cy="1082675"/>
            <a:chOff x="144779" y="1313688"/>
            <a:chExt cx="4136390" cy="1083945"/>
          </a:xfrm>
        </p:grpSpPr>
        <p:pic>
          <p:nvPicPr>
            <p:cNvPr id="26639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779" y="1313688"/>
              <a:ext cx="4043172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125" y="1340739"/>
              <a:ext cx="3947820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object 12"/>
            <p:cNvSpPr>
              <a:spLocks/>
            </p:cNvSpPr>
            <p:nvPr/>
          </p:nvSpPr>
          <p:spPr bwMode="auto">
            <a:xfrm>
              <a:off x="192125" y="1340739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3 w 3948429"/>
                <a:gd name="T3" fmla="*/ 121135 h 989964"/>
                <a:gd name="T4" fmla="*/ 22524 w 3948429"/>
                <a:gd name="T5" fmla="*/ 81731 h 989964"/>
                <a:gd name="T6" fmla="*/ 48320 w 3948429"/>
                <a:gd name="T7" fmla="*/ 48339 h 989964"/>
                <a:gd name="T8" fmla="*/ 81708 w 3948429"/>
                <a:gd name="T9" fmla="*/ 22535 h 989964"/>
                <a:gd name="T10" fmla="*/ 121117 w 3948429"/>
                <a:gd name="T11" fmla="*/ 5896 h 989964"/>
                <a:gd name="T12" fmla="*/ 164972 w 3948429"/>
                <a:gd name="T13" fmla="*/ 0 h 989964"/>
                <a:gd name="T14" fmla="*/ 3782847 w 3948429"/>
                <a:gd name="T15" fmla="*/ 0 h 989964"/>
                <a:gd name="T16" fmla="*/ 3826685 w 3948429"/>
                <a:gd name="T17" fmla="*/ 5896 h 989964"/>
                <a:gd name="T18" fmla="*/ 3866088 w 3948429"/>
                <a:gd name="T19" fmla="*/ 22535 h 989964"/>
                <a:gd name="T20" fmla="*/ 3899481 w 3948429"/>
                <a:gd name="T21" fmla="*/ 48339 h 989964"/>
                <a:gd name="T22" fmla="*/ 3925284 w 3948429"/>
                <a:gd name="T23" fmla="*/ 81731 h 989964"/>
                <a:gd name="T24" fmla="*/ 3941923 w 3948429"/>
                <a:gd name="T25" fmla="*/ 121135 h 989964"/>
                <a:gd name="T26" fmla="*/ 3947820 w 3948429"/>
                <a:gd name="T27" fmla="*/ 164973 h 989964"/>
                <a:gd name="T28" fmla="*/ 3947820 w 3948429"/>
                <a:gd name="T29" fmla="*/ 824865 h 989964"/>
                <a:gd name="T30" fmla="*/ 3941923 w 3948429"/>
                <a:gd name="T31" fmla="*/ 868703 h 989964"/>
                <a:gd name="T32" fmla="*/ 3925284 w 3948429"/>
                <a:gd name="T33" fmla="*/ 908107 h 989964"/>
                <a:gd name="T34" fmla="*/ 3899481 w 3948429"/>
                <a:gd name="T35" fmla="*/ 941499 h 989964"/>
                <a:gd name="T36" fmla="*/ 3866088 w 3948429"/>
                <a:gd name="T37" fmla="*/ 967303 h 989964"/>
                <a:gd name="T38" fmla="*/ 3826685 w 3948429"/>
                <a:gd name="T39" fmla="*/ 983942 h 989964"/>
                <a:gd name="T40" fmla="*/ 3782847 w 3948429"/>
                <a:gd name="T41" fmla="*/ 989839 h 989964"/>
                <a:gd name="T42" fmla="*/ 164972 w 3948429"/>
                <a:gd name="T43" fmla="*/ 989839 h 989964"/>
                <a:gd name="T44" fmla="*/ 121117 w 3948429"/>
                <a:gd name="T45" fmla="*/ 983942 h 989964"/>
                <a:gd name="T46" fmla="*/ 81708 w 3948429"/>
                <a:gd name="T47" fmla="*/ 967303 h 989964"/>
                <a:gd name="T48" fmla="*/ 48320 w 3948429"/>
                <a:gd name="T49" fmla="*/ 941499 h 989964"/>
                <a:gd name="T50" fmla="*/ 22524 w 3948429"/>
                <a:gd name="T51" fmla="*/ 908107 h 989964"/>
                <a:gd name="T52" fmla="*/ 5893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3" y="121135"/>
                  </a:lnTo>
                  <a:lnTo>
                    <a:pt x="22524" y="81731"/>
                  </a:lnTo>
                  <a:lnTo>
                    <a:pt x="48320" y="48339"/>
                  </a:lnTo>
                  <a:lnTo>
                    <a:pt x="81708" y="22535"/>
                  </a:lnTo>
                  <a:lnTo>
                    <a:pt x="121117" y="5896"/>
                  </a:lnTo>
                  <a:lnTo>
                    <a:pt x="164972" y="0"/>
                  </a:lnTo>
                  <a:lnTo>
                    <a:pt x="3782847" y="0"/>
                  </a:lnTo>
                  <a:lnTo>
                    <a:pt x="3826685" y="5896"/>
                  </a:lnTo>
                  <a:lnTo>
                    <a:pt x="3866088" y="22535"/>
                  </a:lnTo>
                  <a:lnTo>
                    <a:pt x="3899481" y="48339"/>
                  </a:lnTo>
                  <a:lnTo>
                    <a:pt x="3925284" y="81731"/>
                  </a:lnTo>
                  <a:lnTo>
                    <a:pt x="3941923" y="121135"/>
                  </a:lnTo>
                  <a:lnTo>
                    <a:pt x="3947820" y="164973"/>
                  </a:lnTo>
                  <a:lnTo>
                    <a:pt x="3947820" y="824864"/>
                  </a:lnTo>
                  <a:lnTo>
                    <a:pt x="3941923" y="868702"/>
                  </a:lnTo>
                  <a:lnTo>
                    <a:pt x="3925284" y="908106"/>
                  </a:lnTo>
                  <a:lnTo>
                    <a:pt x="3899481" y="941498"/>
                  </a:lnTo>
                  <a:lnTo>
                    <a:pt x="3866088" y="967302"/>
                  </a:lnTo>
                  <a:lnTo>
                    <a:pt x="3826685" y="983941"/>
                  </a:lnTo>
                  <a:lnTo>
                    <a:pt x="3782847" y="989838"/>
                  </a:lnTo>
                  <a:lnTo>
                    <a:pt x="164972" y="989838"/>
                  </a:lnTo>
                  <a:lnTo>
                    <a:pt x="121117" y="983941"/>
                  </a:lnTo>
                  <a:lnTo>
                    <a:pt x="81708" y="967302"/>
                  </a:lnTo>
                  <a:lnTo>
                    <a:pt x="48320" y="941498"/>
                  </a:lnTo>
                  <a:lnTo>
                    <a:pt x="22524" y="908106"/>
                  </a:lnTo>
                  <a:lnTo>
                    <a:pt x="5893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2" name="object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711" y="1449324"/>
              <a:ext cx="3918204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bject 14"/>
          <p:cNvSpPr txBox="1"/>
          <p:nvPr/>
        </p:nvSpPr>
        <p:spPr>
          <a:xfrm>
            <a:off x="636588" y="1565275"/>
            <a:ext cx="3167062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участники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ОВЗ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6631" name="object 15"/>
          <p:cNvGrpSpPr>
            <a:grpSpLocks/>
          </p:cNvGrpSpPr>
          <p:nvPr/>
        </p:nvGrpSpPr>
        <p:grpSpPr bwMode="auto">
          <a:xfrm>
            <a:off x="4970463" y="1204913"/>
            <a:ext cx="4041775" cy="1427162"/>
            <a:chOff x="4969764" y="1205483"/>
            <a:chExt cx="4041775" cy="1426845"/>
          </a:xfrm>
        </p:grpSpPr>
        <p:pic>
          <p:nvPicPr>
            <p:cNvPr id="26635" name="object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69764" y="1313687"/>
              <a:ext cx="4041647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object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16627" y="1340738"/>
              <a:ext cx="3947922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object 18"/>
            <p:cNvSpPr>
              <a:spLocks/>
            </p:cNvSpPr>
            <p:nvPr/>
          </p:nvSpPr>
          <p:spPr bwMode="auto">
            <a:xfrm>
              <a:off x="5016627" y="1340738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6 w 3948429"/>
                <a:gd name="T3" fmla="*/ 121135 h 989964"/>
                <a:gd name="T4" fmla="*/ 22535 w 3948429"/>
                <a:gd name="T5" fmla="*/ 81731 h 989964"/>
                <a:gd name="T6" fmla="*/ 48339 w 3948429"/>
                <a:gd name="T7" fmla="*/ 48339 h 989964"/>
                <a:gd name="T8" fmla="*/ 81731 w 3948429"/>
                <a:gd name="T9" fmla="*/ 22535 h 989964"/>
                <a:gd name="T10" fmla="*/ 121135 w 3948429"/>
                <a:gd name="T11" fmla="*/ 5896 h 989964"/>
                <a:gd name="T12" fmla="*/ 164973 w 3948429"/>
                <a:gd name="T13" fmla="*/ 0 h 989964"/>
                <a:gd name="T14" fmla="*/ 3782949 w 3948429"/>
                <a:gd name="T15" fmla="*/ 0 h 989964"/>
                <a:gd name="T16" fmla="*/ 3826786 w 3948429"/>
                <a:gd name="T17" fmla="*/ 5896 h 989964"/>
                <a:gd name="T18" fmla="*/ 3866190 w 3948429"/>
                <a:gd name="T19" fmla="*/ 22535 h 989964"/>
                <a:gd name="T20" fmla="*/ 3899582 w 3948429"/>
                <a:gd name="T21" fmla="*/ 48339 h 989964"/>
                <a:gd name="T22" fmla="*/ 3925386 w 3948429"/>
                <a:gd name="T23" fmla="*/ 81731 h 989964"/>
                <a:gd name="T24" fmla="*/ 3942025 w 3948429"/>
                <a:gd name="T25" fmla="*/ 121135 h 989964"/>
                <a:gd name="T26" fmla="*/ 3947922 w 3948429"/>
                <a:gd name="T27" fmla="*/ 164973 h 989964"/>
                <a:gd name="T28" fmla="*/ 3947922 w 3948429"/>
                <a:gd name="T29" fmla="*/ 824865 h 989964"/>
                <a:gd name="T30" fmla="*/ 3942025 w 3948429"/>
                <a:gd name="T31" fmla="*/ 868703 h 989964"/>
                <a:gd name="T32" fmla="*/ 3925386 w 3948429"/>
                <a:gd name="T33" fmla="*/ 908107 h 989964"/>
                <a:gd name="T34" fmla="*/ 3899582 w 3948429"/>
                <a:gd name="T35" fmla="*/ 941499 h 989964"/>
                <a:gd name="T36" fmla="*/ 3866190 w 3948429"/>
                <a:gd name="T37" fmla="*/ 967303 h 989964"/>
                <a:gd name="T38" fmla="*/ 3826786 w 3948429"/>
                <a:gd name="T39" fmla="*/ 983942 h 989964"/>
                <a:gd name="T40" fmla="*/ 3782949 w 3948429"/>
                <a:gd name="T41" fmla="*/ 989839 h 989964"/>
                <a:gd name="T42" fmla="*/ 164973 w 3948429"/>
                <a:gd name="T43" fmla="*/ 989839 h 989964"/>
                <a:gd name="T44" fmla="*/ 121135 w 3948429"/>
                <a:gd name="T45" fmla="*/ 983942 h 989964"/>
                <a:gd name="T46" fmla="*/ 81731 w 3948429"/>
                <a:gd name="T47" fmla="*/ 967303 h 989964"/>
                <a:gd name="T48" fmla="*/ 48339 w 3948429"/>
                <a:gd name="T49" fmla="*/ 941499 h 989964"/>
                <a:gd name="T50" fmla="*/ 22535 w 3948429"/>
                <a:gd name="T51" fmla="*/ 908107 h 989964"/>
                <a:gd name="T52" fmla="*/ 5896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6" y="121135"/>
                  </a:lnTo>
                  <a:lnTo>
                    <a:pt x="22535" y="81731"/>
                  </a:lnTo>
                  <a:lnTo>
                    <a:pt x="48339" y="48339"/>
                  </a:lnTo>
                  <a:lnTo>
                    <a:pt x="81731" y="22535"/>
                  </a:lnTo>
                  <a:lnTo>
                    <a:pt x="121135" y="5896"/>
                  </a:lnTo>
                  <a:lnTo>
                    <a:pt x="164973" y="0"/>
                  </a:lnTo>
                  <a:lnTo>
                    <a:pt x="3782949" y="0"/>
                  </a:lnTo>
                  <a:lnTo>
                    <a:pt x="3826786" y="5896"/>
                  </a:lnTo>
                  <a:lnTo>
                    <a:pt x="3866190" y="22535"/>
                  </a:lnTo>
                  <a:lnTo>
                    <a:pt x="3899582" y="48339"/>
                  </a:lnTo>
                  <a:lnTo>
                    <a:pt x="3925386" y="81731"/>
                  </a:lnTo>
                  <a:lnTo>
                    <a:pt x="3942025" y="121135"/>
                  </a:lnTo>
                  <a:lnTo>
                    <a:pt x="3947922" y="164973"/>
                  </a:lnTo>
                  <a:lnTo>
                    <a:pt x="3947922" y="824864"/>
                  </a:lnTo>
                  <a:lnTo>
                    <a:pt x="3942025" y="868702"/>
                  </a:lnTo>
                  <a:lnTo>
                    <a:pt x="3925386" y="908106"/>
                  </a:lnTo>
                  <a:lnTo>
                    <a:pt x="3899582" y="941498"/>
                  </a:lnTo>
                  <a:lnTo>
                    <a:pt x="3866190" y="967302"/>
                  </a:lnTo>
                  <a:lnTo>
                    <a:pt x="3826786" y="983941"/>
                  </a:lnTo>
                  <a:lnTo>
                    <a:pt x="3782949" y="989838"/>
                  </a:lnTo>
                  <a:lnTo>
                    <a:pt x="164973" y="989838"/>
                  </a:lnTo>
                  <a:lnTo>
                    <a:pt x="121135" y="983941"/>
                  </a:lnTo>
                  <a:lnTo>
                    <a:pt x="81731" y="967302"/>
                  </a:lnTo>
                  <a:lnTo>
                    <a:pt x="48339" y="941498"/>
                  </a:lnTo>
                  <a:lnTo>
                    <a:pt x="22535" y="908106"/>
                  </a:lnTo>
                  <a:lnTo>
                    <a:pt x="5896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8" name="object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40096" y="1205483"/>
              <a:ext cx="3514344" cy="142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bject 20"/>
          <p:cNvSpPr txBox="1"/>
          <p:nvPr/>
        </p:nvSpPr>
        <p:spPr>
          <a:xfrm>
            <a:off x="5238750" y="1322388"/>
            <a:ext cx="3240088" cy="14890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76555"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инвалиды</a:t>
            </a:r>
            <a:endParaRPr sz="3200">
              <a:latin typeface="Times New Roman"/>
              <a:cs typeface="Times New Roman"/>
            </a:endParaRPr>
          </a:p>
          <a:p>
            <a:pPr marL="3759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дети-инвалиды</a:t>
            </a:r>
            <a:endParaRPr sz="3200">
              <a:latin typeface="Times New Roman"/>
              <a:cs typeface="Times New Roman"/>
            </a:endParaRPr>
          </a:p>
          <a:p>
            <a:pPr marL="12700" fontAlgn="auto">
              <a:spcBef>
                <a:spcPts val="168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Копия</a:t>
            </a:r>
            <a:r>
              <a:rPr spc="-5" dirty="0">
                <a:latin typeface="Calibri"/>
                <a:cs typeface="Calibri"/>
              </a:rPr>
              <a:t> справки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об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инвалидности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E9156A12-8444-47C2-AB2E-D2E6C1375C7C}" type="slidenum">
              <a:rPr dirty="0"/>
              <a:pPr marL="38100">
                <a:lnSpc>
                  <a:spcPts val="1240"/>
                </a:lnSpc>
                <a:defRPr/>
              </a:pPr>
              <a:t>25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0" y="3025775"/>
            <a:ext cx="9067800" cy="287337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4382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cs typeface="Calibri" pitchFamily="34" charset="0"/>
              </a:rPr>
              <a:t>УСЛОВИЯ</a:t>
            </a:r>
            <a:endParaRPr lang="ru-RU" altLang="ru-RU" sz="2000" dirty="0" smtClean="0">
              <a:cs typeface="Calibri" pitchFamily="34" charset="0"/>
            </a:endParaRPr>
          </a:p>
          <a:p>
            <a:pPr algn="ctr">
              <a:spcBef>
                <a:spcPts val="38"/>
              </a:spcBef>
              <a:defRPr/>
            </a:pPr>
            <a:r>
              <a:rPr lang="ru-RU" altLang="ru-RU" sz="1400" dirty="0" smtClean="0">
                <a:cs typeface="Calibri" pitchFamily="34" charset="0"/>
              </a:rPr>
              <a:t>(п.49 Порядка проведения итогового собеседования…)</a:t>
            </a:r>
          </a:p>
          <a:p>
            <a:pPr>
              <a:spcBef>
                <a:spcPts val="50"/>
              </a:spcBef>
              <a:defRPr/>
            </a:pPr>
            <a:endParaRPr lang="ru-RU" altLang="ru-RU" sz="1100" dirty="0" smtClean="0">
              <a:cs typeface="Calibri" pitchFamily="34" charset="0"/>
            </a:endParaRP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 smtClean="0">
                <a:cs typeface="Calibri" pitchFamily="34" charset="0"/>
              </a:rPr>
              <a:t>увеличение продолжительности итогового собеседования на 30 минут;</a:t>
            </a: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 smtClean="0">
                <a:cs typeface="Calibri" pitchFamily="34" charset="0"/>
              </a:rPr>
              <a:t>беспрепятственный доступ участников итогового собеседования в  аудитории проведения, туалетные комнаты (расширенные проемы,  лифты, пандусы, первый этаж)</a:t>
            </a: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 smtClean="0">
                <a:cs typeface="Calibri" pitchFamily="34" charset="0"/>
              </a:rPr>
              <a:t>наличие специальных кресел и других приспособлений</a:t>
            </a: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 smtClean="0">
                <a:cs typeface="Calibri" pitchFamily="34" charset="0"/>
              </a:rPr>
              <a:t>организация питания и перерывов для проведения необходимых  лечебных и профилактических мероприятий во время проведения  итогового собеседования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object 2"/>
          <p:cNvGrpSpPr>
            <a:grpSpLocks/>
          </p:cNvGrpSpPr>
          <p:nvPr/>
        </p:nvGrpSpPr>
        <p:grpSpPr bwMode="auto">
          <a:xfrm>
            <a:off x="361950" y="41275"/>
            <a:ext cx="8445500" cy="1381125"/>
            <a:chOff x="347472" y="0"/>
            <a:chExt cx="8444865" cy="1381125"/>
          </a:xfrm>
        </p:grpSpPr>
        <p:pic>
          <p:nvPicPr>
            <p:cNvPr id="27668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472" y="89915"/>
              <a:ext cx="8444484" cy="103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41" y="116586"/>
              <a:ext cx="8348535" cy="93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object 5"/>
            <p:cNvSpPr>
              <a:spLocks/>
            </p:cNvSpPr>
            <p:nvPr/>
          </p:nvSpPr>
          <p:spPr bwMode="auto">
            <a:xfrm>
              <a:off x="395541" y="116586"/>
              <a:ext cx="8348980" cy="936625"/>
            </a:xfrm>
            <a:custGeom>
              <a:avLst/>
              <a:gdLst>
                <a:gd name="T0" fmla="*/ 0 w 8348980"/>
                <a:gd name="T1" fmla="*/ 156083 h 936625"/>
                <a:gd name="T2" fmla="*/ 7953 w 8348980"/>
                <a:gd name="T3" fmla="*/ 106736 h 936625"/>
                <a:gd name="T4" fmla="*/ 30102 w 8348980"/>
                <a:gd name="T5" fmla="*/ 63889 h 936625"/>
                <a:gd name="T6" fmla="*/ 63875 w 8348980"/>
                <a:gd name="T7" fmla="*/ 30106 h 936625"/>
                <a:gd name="T8" fmla="*/ 106704 w 8348980"/>
                <a:gd name="T9" fmla="*/ 7954 h 936625"/>
                <a:gd name="T10" fmla="*/ 156019 w 8348980"/>
                <a:gd name="T11" fmla="*/ 0 h 936625"/>
                <a:gd name="T12" fmla="*/ 8192452 w 8348980"/>
                <a:gd name="T13" fmla="*/ 0 h 936625"/>
                <a:gd name="T14" fmla="*/ 8241798 w 8348980"/>
                <a:gd name="T15" fmla="*/ 7954 h 936625"/>
                <a:gd name="T16" fmla="*/ 8284646 w 8348980"/>
                <a:gd name="T17" fmla="*/ 30106 h 936625"/>
                <a:gd name="T18" fmla="*/ 8318429 w 8348980"/>
                <a:gd name="T19" fmla="*/ 63889 h 936625"/>
                <a:gd name="T20" fmla="*/ 8340581 w 8348980"/>
                <a:gd name="T21" fmla="*/ 106736 h 936625"/>
                <a:gd name="T22" fmla="*/ 8348535 w 8348980"/>
                <a:gd name="T23" fmla="*/ 156083 h 936625"/>
                <a:gd name="T24" fmla="*/ 8348535 w 8348980"/>
                <a:gd name="T25" fmla="*/ 780161 h 936625"/>
                <a:gd name="T26" fmla="*/ 8340581 w 8348980"/>
                <a:gd name="T27" fmla="*/ 829445 h 936625"/>
                <a:gd name="T28" fmla="*/ 8318429 w 8348980"/>
                <a:gd name="T29" fmla="*/ 872255 h 936625"/>
                <a:gd name="T30" fmla="*/ 8284646 w 8348980"/>
                <a:gd name="T31" fmla="*/ 906019 h 936625"/>
                <a:gd name="T32" fmla="*/ 8241798 w 8348980"/>
                <a:gd name="T33" fmla="*/ 928163 h 936625"/>
                <a:gd name="T34" fmla="*/ 8192452 w 8348980"/>
                <a:gd name="T35" fmla="*/ 936117 h 936625"/>
                <a:gd name="T36" fmla="*/ 156019 w 8348980"/>
                <a:gd name="T37" fmla="*/ 936117 h 936625"/>
                <a:gd name="T38" fmla="*/ 106704 w 8348980"/>
                <a:gd name="T39" fmla="*/ 928163 h 936625"/>
                <a:gd name="T40" fmla="*/ 63875 w 8348980"/>
                <a:gd name="T41" fmla="*/ 906019 h 936625"/>
                <a:gd name="T42" fmla="*/ 30102 w 8348980"/>
                <a:gd name="T43" fmla="*/ 872255 h 936625"/>
                <a:gd name="T44" fmla="*/ 7953 w 8348980"/>
                <a:gd name="T45" fmla="*/ 829445 h 936625"/>
                <a:gd name="T46" fmla="*/ 0 w 8348980"/>
                <a:gd name="T47" fmla="*/ 780161 h 936625"/>
                <a:gd name="T48" fmla="*/ 0 w 8348980"/>
                <a:gd name="T49" fmla="*/ 156083 h 9366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48980" h="936625">
                  <a:moveTo>
                    <a:pt x="0" y="156083"/>
                  </a:moveTo>
                  <a:lnTo>
                    <a:pt x="7953" y="106736"/>
                  </a:lnTo>
                  <a:lnTo>
                    <a:pt x="30102" y="63889"/>
                  </a:lnTo>
                  <a:lnTo>
                    <a:pt x="63875" y="30106"/>
                  </a:lnTo>
                  <a:lnTo>
                    <a:pt x="106704" y="7954"/>
                  </a:lnTo>
                  <a:lnTo>
                    <a:pt x="156019" y="0"/>
                  </a:lnTo>
                  <a:lnTo>
                    <a:pt x="8192452" y="0"/>
                  </a:lnTo>
                  <a:lnTo>
                    <a:pt x="8241798" y="7954"/>
                  </a:lnTo>
                  <a:lnTo>
                    <a:pt x="8284646" y="30106"/>
                  </a:lnTo>
                  <a:lnTo>
                    <a:pt x="8318429" y="63889"/>
                  </a:lnTo>
                  <a:lnTo>
                    <a:pt x="8340581" y="106736"/>
                  </a:lnTo>
                  <a:lnTo>
                    <a:pt x="8348535" y="156083"/>
                  </a:lnTo>
                  <a:lnTo>
                    <a:pt x="8348535" y="780161"/>
                  </a:lnTo>
                  <a:lnTo>
                    <a:pt x="8340581" y="829445"/>
                  </a:lnTo>
                  <a:lnTo>
                    <a:pt x="8318429" y="872255"/>
                  </a:lnTo>
                  <a:lnTo>
                    <a:pt x="8284646" y="906019"/>
                  </a:lnTo>
                  <a:lnTo>
                    <a:pt x="8241798" y="928163"/>
                  </a:lnTo>
                  <a:lnTo>
                    <a:pt x="8192452" y="936117"/>
                  </a:lnTo>
                  <a:lnTo>
                    <a:pt x="156019" y="936117"/>
                  </a:lnTo>
                  <a:lnTo>
                    <a:pt x="106704" y="928163"/>
                  </a:lnTo>
                  <a:lnTo>
                    <a:pt x="63875" y="906019"/>
                  </a:lnTo>
                  <a:lnTo>
                    <a:pt x="30102" y="872255"/>
                  </a:lnTo>
                  <a:lnTo>
                    <a:pt x="7953" y="829445"/>
                  </a:lnTo>
                  <a:lnTo>
                    <a:pt x="0" y="780161"/>
                  </a:lnTo>
                  <a:lnTo>
                    <a:pt x="0" y="15608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7671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012" y="0"/>
              <a:ext cx="8284464" cy="138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object 7"/>
          <p:cNvSpPr>
            <a:spLocks noGrp="1"/>
          </p:cNvSpPr>
          <p:nvPr>
            <p:ph type="title"/>
          </p:nvPr>
        </p:nvSpPr>
        <p:spPr>
          <a:xfrm>
            <a:off x="749300" y="222250"/>
            <a:ext cx="7785100" cy="1001713"/>
          </a:xfrm>
        </p:spPr>
        <p:txBody>
          <a:bodyPr tIns="13335"/>
          <a:lstStyle/>
          <a:p>
            <a:pPr marL="1168400" indent="-1155700" eaLnBrk="1" hangingPunct="1">
              <a:spcBef>
                <a:spcPts val="100"/>
              </a:spcBef>
            </a:pPr>
            <a:r>
              <a:rPr lang="ru-RU" alt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для участников с ОВЗ,  инвалидов, детей-инвалидов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object 8"/>
          <p:cNvGrpSpPr>
            <a:grpSpLocks/>
          </p:cNvGrpSpPr>
          <p:nvPr/>
        </p:nvGrpSpPr>
        <p:grpSpPr bwMode="auto">
          <a:xfrm>
            <a:off x="125413" y="1231900"/>
            <a:ext cx="4137025" cy="1084263"/>
            <a:chOff x="144779" y="1168908"/>
            <a:chExt cx="4136390" cy="1085215"/>
          </a:xfrm>
        </p:grpSpPr>
        <p:pic>
          <p:nvPicPr>
            <p:cNvPr id="27664" name="object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779" y="1168908"/>
              <a:ext cx="4043172" cy="108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object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125" y="1196721"/>
              <a:ext cx="3947820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6" name="object 11"/>
            <p:cNvSpPr>
              <a:spLocks/>
            </p:cNvSpPr>
            <p:nvPr/>
          </p:nvSpPr>
          <p:spPr bwMode="auto">
            <a:xfrm>
              <a:off x="192125" y="1196721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3 w 3948429"/>
                <a:gd name="T3" fmla="*/ 121135 h 989964"/>
                <a:gd name="T4" fmla="*/ 22524 w 3948429"/>
                <a:gd name="T5" fmla="*/ 81731 h 989964"/>
                <a:gd name="T6" fmla="*/ 48320 w 3948429"/>
                <a:gd name="T7" fmla="*/ 48339 h 989964"/>
                <a:gd name="T8" fmla="*/ 81708 w 3948429"/>
                <a:gd name="T9" fmla="*/ 22535 h 989964"/>
                <a:gd name="T10" fmla="*/ 121117 w 3948429"/>
                <a:gd name="T11" fmla="*/ 5896 h 989964"/>
                <a:gd name="T12" fmla="*/ 164972 w 3948429"/>
                <a:gd name="T13" fmla="*/ 0 h 989964"/>
                <a:gd name="T14" fmla="*/ 3782847 w 3948429"/>
                <a:gd name="T15" fmla="*/ 0 h 989964"/>
                <a:gd name="T16" fmla="*/ 3826685 w 3948429"/>
                <a:gd name="T17" fmla="*/ 5896 h 989964"/>
                <a:gd name="T18" fmla="*/ 3866088 w 3948429"/>
                <a:gd name="T19" fmla="*/ 22535 h 989964"/>
                <a:gd name="T20" fmla="*/ 3899481 w 3948429"/>
                <a:gd name="T21" fmla="*/ 48339 h 989964"/>
                <a:gd name="T22" fmla="*/ 3925284 w 3948429"/>
                <a:gd name="T23" fmla="*/ 81731 h 989964"/>
                <a:gd name="T24" fmla="*/ 3941923 w 3948429"/>
                <a:gd name="T25" fmla="*/ 121135 h 989964"/>
                <a:gd name="T26" fmla="*/ 3947820 w 3948429"/>
                <a:gd name="T27" fmla="*/ 164973 h 989964"/>
                <a:gd name="T28" fmla="*/ 3947820 w 3948429"/>
                <a:gd name="T29" fmla="*/ 824865 h 989964"/>
                <a:gd name="T30" fmla="*/ 3941923 w 3948429"/>
                <a:gd name="T31" fmla="*/ 868703 h 989964"/>
                <a:gd name="T32" fmla="*/ 3925284 w 3948429"/>
                <a:gd name="T33" fmla="*/ 908107 h 989964"/>
                <a:gd name="T34" fmla="*/ 3899481 w 3948429"/>
                <a:gd name="T35" fmla="*/ 941499 h 989964"/>
                <a:gd name="T36" fmla="*/ 3866088 w 3948429"/>
                <a:gd name="T37" fmla="*/ 967303 h 989964"/>
                <a:gd name="T38" fmla="*/ 3826685 w 3948429"/>
                <a:gd name="T39" fmla="*/ 983942 h 989964"/>
                <a:gd name="T40" fmla="*/ 3782847 w 3948429"/>
                <a:gd name="T41" fmla="*/ 989839 h 989964"/>
                <a:gd name="T42" fmla="*/ 164972 w 3948429"/>
                <a:gd name="T43" fmla="*/ 989839 h 989964"/>
                <a:gd name="T44" fmla="*/ 121117 w 3948429"/>
                <a:gd name="T45" fmla="*/ 983942 h 989964"/>
                <a:gd name="T46" fmla="*/ 81708 w 3948429"/>
                <a:gd name="T47" fmla="*/ 967303 h 989964"/>
                <a:gd name="T48" fmla="*/ 48320 w 3948429"/>
                <a:gd name="T49" fmla="*/ 941499 h 989964"/>
                <a:gd name="T50" fmla="*/ 22524 w 3948429"/>
                <a:gd name="T51" fmla="*/ 908107 h 989964"/>
                <a:gd name="T52" fmla="*/ 5893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3" y="121135"/>
                  </a:lnTo>
                  <a:lnTo>
                    <a:pt x="22524" y="81731"/>
                  </a:lnTo>
                  <a:lnTo>
                    <a:pt x="48320" y="48339"/>
                  </a:lnTo>
                  <a:lnTo>
                    <a:pt x="81708" y="22535"/>
                  </a:lnTo>
                  <a:lnTo>
                    <a:pt x="121117" y="5896"/>
                  </a:lnTo>
                  <a:lnTo>
                    <a:pt x="164972" y="0"/>
                  </a:lnTo>
                  <a:lnTo>
                    <a:pt x="3782847" y="0"/>
                  </a:lnTo>
                  <a:lnTo>
                    <a:pt x="3826685" y="5896"/>
                  </a:lnTo>
                  <a:lnTo>
                    <a:pt x="3866088" y="22535"/>
                  </a:lnTo>
                  <a:lnTo>
                    <a:pt x="3899481" y="48339"/>
                  </a:lnTo>
                  <a:lnTo>
                    <a:pt x="3925284" y="81731"/>
                  </a:lnTo>
                  <a:lnTo>
                    <a:pt x="3941923" y="121135"/>
                  </a:lnTo>
                  <a:lnTo>
                    <a:pt x="3947820" y="164973"/>
                  </a:lnTo>
                  <a:lnTo>
                    <a:pt x="3947820" y="824864"/>
                  </a:lnTo>
                  <a:lnTo>
                    <a:pt x="3941923" y="868702"/>
                  </a:lnTo>
                  <a:lnTo>
                    <a:pt x="3925284" y="908106"/>
                  </a:lnTo>
                  <a:lnTo>
                    <a:pt x="3899481" y="941498"/>
                  </a:lnTo>
                  <a:lnTo>
                    <a:pt x="3866088" y="967302"/>
                  </a:lnTo>
                  <a:lnTo>
                    <a:pt x="3826685" y="983941"/>
                  </a:lnTo>
                  <a:lnTo>
                    <a:pt x="3782847" y="989838"/>
                  </a:lnTo>
                  <a:lnTo>
                    <a:pt x="164972" y="989838"/>
                  </a:lnTo>
                  <a:lnTo>
                    <a:pt x="121117" y="983941"/>
                  </a:lnTo>
                  <a:lnTo>
                    <a:pt x="81708" y="967302"/>
                  </a:lnTo>
                  <a:lnTo>
                    <a:pt x="48320" y="941498"/>
                  </a:lnTo>
                  <a:lnTo>
                    <a:pt x="22524" y="908106"/>
                  </a:lnTo>
                  <a:lnTo>
                    <a:pt x="5893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7667" name="object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711" y="1304544"/>
              <a:ext cx="3918204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ject 13"/>
          <p:cNvSpPr txBox="1"/>
          <p:nvPr/>
        </p:nvSpPr>
        <p:spPr>
          <a:xfrm>
            <a:off x="636588" y="1422400"/>
            <a:ext cx="3167062" cy="11001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участники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ОВЗ</a:t>
            </a:r>
            <a:endParaRPr sz="3200" dirty="0">
              <a:latin typeface="Times New Roman"/>
              <a:cs typeface="Times New Roman"/>
            </a:endParaRPr>
          </a:p>
          <a:p>
            <a:pPr marL="220345" fontAlgn="auto">
              <a:spcBef>
                <a:spcPts val="2465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Рекомендации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ПМПК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7654" name="object 14"/>
          <p:cNvGrpSpPr>
            <a:grpSpLocks/>
          </p:cNvGrpSpPr>
          <p:nvPr/>
        </p:nvGrpSpPr>
        <p:grpSpPr bwMode="auto">
          <a:xfrm>
            <a:off x="4970463" y="1060450"/>
            <a:ext cx="4041775" cy="1427163"/>
            <a:chOff x="4969764" y="1060703"/>
            <a:chExt cx="4041775" cy="1426845"/>
          </a:xfrm>
        </p:grpSpPr>
        <p:pic>
          <p:nvPicPr>
            <p:cNvPr id="27660" name="object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69764" y="1168907"/>
              <a:ext cx="4041647" cy="108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object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16627" y="1196720"/>
              <a:ext cx="3947922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object 17"/>
            <p:cNvSpPr>
              <a:spLocks/>
            </p:cNvSpPr>
            <p:nvPr/>
          </p:nvSpPr>
          <p:spPr bwMode="auto">
            <a:xfrm>
              <a:off x="5016627" y="1196720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6 w 3948429"/>
                <a:gd name="T3" fmla="*/ 121135 h 989964"/>
                <a:gd name="T4" fmla="*/ 22535 w 3948429"/>
                <a:gd name="T5" fmla="*/ 81731 h 989964"/>
                <a:gd name="T6" fmla="*/ 48339 w 3948429"/>
                <a:gd name="T7" fmla="*/ 48339 h 989964"/>
                <a:gd name="T8" fmla="*/ 81731 w 3948429"/>
                <a:gd name="T9" fmla="*/ 22535 h 989964"/>
                <a:gd name="T10" fmla="*/ 121135 w 3948429"/>
                <a:gd name="T11" fmla="*/ 5896 h 989964"/>
                <a:gd name="T12" fmla="*/ 164973 w 3948429"/>
                <a:gd name="T13" fmla="*/ 0 h 989964"/>
                <a:gd name="T14" fmla="*/ 3782949 w 3948429"/>
                <a:gd name="T15" fmla="*/ 0 h 989964"/>
                <a:gd name="T16" fmla="*/ 3826786 w 3948429"/>
                <a:gd name="T17" fmla="*/ 5896 h 989964"/>
                <a:gd name="T18" fmla="*/ 3866190 w 3948429"/>
                <a:gd name="T19" fmla="*/ 22535 h 989964"/>
                <a:gd name="T20" fmla="*/ 3899582 w 3948429"/>
                <a:gd name="T21" fmla="*/ 48339 h 989964"/>
                <a:gd name="T22" fmla="*/ 3925386 w 3948429"/>
                <a:gd name="T23" fmla="*/ 81731 h 989964"/>
                <a:gd name="T24" fmla="*/ 3942025 w 3948429"/>
                <a:gd name="T25" fmla="*/ 121135 h 989964"/>
                <a:gd name="T26" fmla="*/ 3947922 w 3948429"/>
                <a:gd name="T27" fmla="*/ 164973 h 989964"/>
                <a:gd name="T28" fmla="*/ 3947922 w 3948429"/>
                <a:gd name="T29" fmla="*/ 824865 h 989964"/>
                <a:gd name="T30" fmla="*/ 3942025 w 3948429"/>
                <a:gd name="T31" fmla="*/ 868703 h 989964"/>
                <a:gd name="T32" fmla="*/ 3925386 w 3948429"/>
                <a:gd name="T33" fmla="*/ 908107 h 989964"/>
                <a:gd name="T34" fmla="*/ 3899582 w 3948429"/>
                <a:gd name="T35" fmla="*/ 941499 h 989964"/>
                <a:gd name="T36" fmla="*/ 3866190 w 3948429"/>
                <a:gd name="T37" fmla="*/ 967303 h 989964"/>
                <a:gd name="T38" fmla="*/ 3826786 w 3948429"/>
                <a:gd name="T39" fmla="*/ 983942 h 989964"/>
                <a:gd name="T40" fmla="*/ 3782949 w 3948429"/>
                <a:gd name="T41" fmla="*/ 989839 h 989964"/>
                <a:gd name="T42" fmla="*/ 164973 w 3948429"/>
                <a:gd name="T43" fmla="*/ 989839 h 989964"/>
                <a:gd name="T44" fmla="*/ 121135 w 3948429"/>
                <a:gd name="T45" fmla="*/ 983942 h 989964"/>
                <a:gd name="T46" fmla="*/ 81731 w 3948429"/>
                <a:gd name="T47" fmla="*/ 967303 h 989964"/>
                <a:gd name="T48" fmla="*/ 48339 w 3948429"/>
                <a:gd name="T49" fmla="*/ 941499 h 989964"/>
                <a:gd name="T50" fmla="*/ 22535 w 3948429"/>
                <a:gd name="T51" fmla="*/ 908107 h 989964"/>
                <a:gd name="T52" fmla="*/ 5896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6" y="121135"/>
                  </a:lnTo>
                  <a:lnTo>
                    <a:pt x="22535" y="81731"/>
                  </a:lnTo>
                  <a:lnTo>
                    <a:pt x="48339" y="48339"/>
                  </a:lnTo>
                  <a:lnTo>
                    <a:pt x="81731" y="22535"/>
                  </a:lnTo>
                  <a:lnTo>
                    <a:pt x="121135" y="5896"/>
                  </a:lnTo>
                  <a:lnTo>
                    <a:pt x="164973" y="0"/>
                  </a:lnTo>
                  <a:lnTo>
                    <a:pt x="3782949" y="0"/>
                  </a:lnTo>
                  <a:lnTo>
                    <a:pt x="3826786" y="5896"/>
                  </a:lnTo>
                  <a:lnTo>
                    <a:pt x="3866190" y="22535"/>
                  </a:lnTo>
                  <a:lnTo>
                    <a:pt x="3899582" y="48339"/>
                  </a:lnTo>
                  <a:lnTo>
                    <a:pt x="3925386" y="81731"/>
                  </a:lnTo>
                  <a:lnTo>
                    <a:pt x="3942025" y="121135"/>
                  </a:lnTo>
                  <a:lnTo>
                    <a:pt x="3947922" y="164973"/>
                  </a:lnTo>
                  <a:lnTo>
                    <a:pt x="3947922" y="824864"/>
                  </a:lnTo>
                  <a:lnTo>
                    <a:pt x="3942025" y="868702"/>
                  </a:lnTo>
                  <a:lnTo>
                    <a:pt x="3925386" y="908106"/>
                  </a:lnTo>
                  <a:lnTo>
                    <a:pt x="3899582" y="941498"/>
                  </a:lnTo>
                  <a:lnTo>
                    <a:pt x="3866190" y="967302"/>
                  </a:lnTo>
                  <a:lnTo>
                    <a:pt x="3826786" y="983941"/>
                  </a:lnTo>
                  <a:lnTo>
                    <a:pt x="3782949" y="989838"/>
                  </a:lnTo>
                  <a:lnTo>
                    <a:pt x="164973" y="989838"/>
                  </a:lnTo>
                  <a:lnTo>
                    <a:pt x="121135" y="983941"/>
                  </a:lnTo>
                  <a:lnTo>
                    <a:pt x="81731" y="967302"/>
                  </a:lnTo>
                  <a:lnTo>
                    <a:pt x="48339" y="941498"/>
                  </a:lnTo>
                  <a:lnTo>
                    <a:pt x="22535" y="908106"/>
                  </a:lnTo>
                  <a:lnTo>
                    <a:pt x="5896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7663" name="object 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40096" y="1060703"/>
              <a:ext cx="3514344" cy="142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19"/>
          <p:cNvSpPr txBox="1"/>
          <p:nvPr/>
        </p:nvSpPr>
        <p:spPr>
          <a:xfrm>
            <a:off x="5033963" y="1231900"/>
            <a:ext cx="3382962" cy="13446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518159"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инвалиды</a:t>
            </a:r>
            <a:endParaRPr sz="3200" dirty="0">
              <a:latin typeface="Times New Roman"/>
              <a:cs typeface="Times New Roman"/>
            </a:endParaRPr>
          </a:p>
          <a:p>
            <a:pPr marL="518159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дети-инвалиды</a:t>
            </a:r>
            <a:endParaRPr sz="320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545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-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Копия</a:t>
            </a:r>
            <a:r>
              <a:rPr spc="-5" dirty="0">
                <a:latin typeface="Calibri"/>
                <a:cs typeface="Calibri"/>
              </a:rPr>
              <a:t> справки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об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инвалидности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object 2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6167002B-C752-4F84-B5B6-3B4E2A7AB390}" type="slidenum">
              <a:rPr dirty="0"/>
              <a:pPr marL="38100">
                <a:lnSpc>
                  <a:spcPts val="1240"/>
                </a:lnSpc>
                <a:defRPr/>
              </a:pPr>
              <a:t>26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5095875" y="2497138"/>
            <a:ext cx="2255838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-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Рекомендации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ПМПК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0288" y="2640013"/>
            <a:ext cx="2830512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СПЕЦИАЛЬНЫЕ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УСЛОВИЯ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659" name="object 22"/>
          <p:cNvSpPr txBox="1">
            <a:spLocks noChangeArrowheads="1"/>
          </p:cNvSpPr>
          <p:nvPr/>
        </p:nvSpPr>
        <p:spPr bwMode="auto">
          <a:xfrm>
            <a:off x="42863" y="2949575"/>
            <a:ext cx="897096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algn="ctr">
              <a:lnSpc>
                <a:spcPts val="1388"/>
              </a:lnSpc>
              <a:spcBef>
                <a:spcPts val="100"/>
              </a:spcBef>
            </a:pPr>
            <a:r>
              <a:rPr lang="ru-RU" altLang="ru-RU" sz="1400">
                <a:cs typeface="Calibri" pitchFamily="34" charset="0"/>
              </a:rPr>
              <a:t>(п.50 Порядка проведения итогового собеседования…)</a:t>
            </a:r>
          </a:p>
          <a:p>
            <a:pPr>
              <a:lnSpc>
                <a:spcPts val="1750"/>
              </a:lnSpc>
              <a:buFont typeface="Microsoft Sans Serif" pitchFamily="34" charset="0"/>
              <a:buChar char="•"/>
            </a:pPr>
            <a:r>
              <a:rPr lang="ru-RU" altLang="ru-RU" sz="1700">
                <a:cs typeface="Calibri" pitchFamily="34" charset="0"/>
              </a:rPr>
              <a:t>присутствие ассистентов;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>
                <a:cs typeface="Calibri" pitchFamily="34" charset="0"/>
              </a:rPr>
              <a:t>использование необходимых технических средств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слабослышащих </a:t>
            </a:r>
            <a:r>
              <a:rPr lang="ru-RU" altLang="ru-RU" sz="1700">
                <a:cs typeface="Calibri" pitchFamily="34" charset="0"/>
              </a:rPr>
              <a:t>- звукоусиливающая аппаратура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глухих и слабослышащих </a:t>
            </a:r>
            <a:r>
              <a:rPr lang="ru-RU" altLang="ru-RU" sz="1700">
                <a:cs typeface="Calibri" pitchFamily="34" charset="0"/>
              </a:rPr>
              <a:t>– ассистент-сурдопереводчик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слепых </a:t>
            </a:r>
            <a:r>
              <a:rPr lang="ru-RU" altLang="ru-RU" sz="1700">
                <a:cs typeface="Calibri" pitchFamily="34" charset="0"/>
              </a:rPr>
              <a:t>– оформление тем, заданий – шрифтом Брайля или в виде электронного  документа, доступного с помощью компьютера; допустимо выполнение только второй части  КИМ (задание 3 и 4);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слабовидящих - </a:t>
            </a:r>
            <a:r>
              <a:rPr lang="ru-RU" altLang="ru-RU" sz="1700">
                <a:cs typeface="Calibri" pitchFamily="34" charset="0"/>
              </a:rPr>
              <a:t>копирование тем, заданий в увеличенном размере;</a:t>
            </a:r>
          </a:p>
          <a:p>
            <a:r>
              <a:rPr lang="ru-RU" altLang="ru-RU" sz="1700">
                <a:cs typeface="Calibri" pitchFamily="34" charset="0"/>
              </a:rPr>
              <a:t>использование увеличительных устройств, равномерное индивидуальное освещение;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участников с расстройствами аутистического спектра </a:t>
            </a:r>
            <a:r>
              <a:rPr lang="ru-RU" altLang="ru-RU" sz="1700">
                <a:cs typeface="Calibri" pitchFamily="34" charset="0"/>
              </a:rPr>
              <a:t>– привлечение в качестве</a:t>
            </a:r>
          </a:p>
          <a:p>
            <a:pPr algn="just">
              <a:spcBef>
                <a:spcPts val="13"/>
              </a:spcBef>
            </a:pPr>
            <a:r>
              <a:rPr lang="ru-RU" altLang="ru-RU" sz="1700">
                <a:cs typeface="Calibri" pitchFamily="34" charset="0"/>
              </a:rPr>
              <a:t>экзаменатора – собеседника специалиста-дефектолога, психолога или педагога с которыми  знаком (в исключительных случаях может быть родитель), отсутствие эксперта в аудитории  (оценивание по аудиозаписям</a:t>
            </a:r>
            <a:r>
              <a:rPr lang="ru-RU" altLang="ru-RU"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 txBox="1">
            <a:spLocks noChangeArrowheads="1"/>
          </p:cNvSpPr>
          <p:nvPr/>
        </p:nvSpPr>
        <p:spPr bwMode="auto">
          <a:xfrm>
            <a:off x="76200" y="1724025"/>
            <a:ext cx="90678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469900" indent="-457200">
              <a:spcBef>
                <a:spcPts val="100"/>
              </a:spcBef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1. Чтение текста вслух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	2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Подробный	пересказ	текста 	с	включением приведённого высказывания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3. Монологическое высказывание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4. Диалог с экзаменатором-собеседником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spcBef>
                <a:spcPts val="13"/>
              </a:spcBef>
              <a:tabLst>
                <a:tab pos="469900" algn="l"/>
              </a:tabLst>
            </a:pPr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Tx/>
              <a:buChar char="-"/>
              <a:tabLst>
                <a:tab pos="469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 выполнение работы - около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минут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tabLst>
                <a:tab pos="469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-для участников с ОВЗ, инвалидов, детей-инвалидов увеличение  продолжительности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 минут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Tx/>
              <a:buChar char="-"/>
              <a:tabLst>
                <a:tab pos="469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	процессе	проведения	собеседования	обязательно	ведение аудиозаписи</a:t>
            </a:r>
          </a:p>
        </p:txBody>
      </p:sp>
      <p:grpSp>
        <p:nvGrpSpPr>
          <p:cNvPr id="28675" name="object 3"/>
          <p:cNvGrpSpPr>
            <a:grpSpLocks/>
          </p:cNvGrpSpPr>
          <p:nvPr/>
        </p:nvGrpSpPr>
        <p:grpSpPr bwMode="auto">
          <a:xfrm>
            <a:off x="600075" y="0"/>
            <a:ext cx="8443913" cy="1339850"/>
            <a:chOff x="600455" y="0"/>
            <a:chExt cx="8442960" cy="1339850"/>
          </a:xfrm>
        </p:grpSpPr>
        <p:pic>
          <p:nvPicPr>
            <p:cNvPr id="2867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455" y="21335"/>
              <a:ext cx="8442960" cy="108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560" y="49403"/>
              <a:ext cx="8348484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bject 6"/>
            <p:cNvSpPr>
              <a:spLocks/>
            </p:cNvSpPr>
            <p:nvPr/>
          </p:nvSpPr>
          <p:spPr bwMode="auto">
            <a:xfrm>
              <a:off x="647560" y="49403"/>
              <a:ext cx="8348980" cy="987425"/>
            </a:xfrm>
            <a:custGeom>
              <a:avLst/>
              <a:gdLst>
                <a:gd name="T0" fmla="*/ 0 w 8348980"/>
                <a:gd name="T1" fmla="*/ 164592 h 987425"/>
                <a:gd name="T2" fmla="*/ 5878 w 8348980"/>
                <a:gd name="T3" fmla="*/ 120826 h 987425"/>
                <a:gd name="T4" fmla="*/ 22470 w 8348980"/>
                <a:gd name="T5" fmla="*/ 81505 h 987425"/>
                <a:gd name="T6" fmla="*/ 48204 w 8348980"/>
                <a:gd name="T7" fmla="*/ 48196 h 987425"/>
                <a:gd name="T8" fmla="*/ 81513 w 8348980"/>
                <a:gd name="T9" fmla="*/ 22464 h 987425"/>
                <a:gd name="T10" fmla="*/ 120827 w 8348980"/>
                <a:gd name="T11" fmla="*/ 5877 h 987425"/>
                <a:gd name="T12" fmla="*/ 164579 w 8348980"/>
                <a:gd name="T13" fmla="*/ 0 h 987425"/>
                <a:gd name="T14" fmla="*/ 8183892 w 8348980"/>
                <a:gd name="T15" fmla="*/ 0 h 987425"/>
                <a:gd name="T16" fmla="*/ 8227658 w 8348980"/>
                <a:gd name="T17" fmla="*/ 5877 h 987425"/>
                <a:gd name="T18" fmla="*/ 8266978 w 8348980"/>
                <a:gd name="T19" fmla="*/ 22464 h 987425"/>
                <a:gd name="T20" fmla="*/ 8300288 w 8348980"/>
                <a:gd name="T21" fmla="*/ 48196 h 987425"/>
                <a:gd name="T22" fmla="*/ 8326019 w 8348980"/>
                <a:gd name="T23" fmla="*/ 81505 h 987425"/>
                <a:gd name="T24" fmla="*/ 8342607 w 8348980"/>
                <a:gd name="T25" fmla="*/ 120826 h 987425"/>
                <a:gd name="T26" fmla="*/ 8348484 w 8348980"/>
                <a:gd name="T27" fmla="*/ 164592 h 987425"/>
                <a:gd name="T28" fmla="*/ 8348484 w 8348980"/>
                <a:gd name="T29" fmla="*/ 822833 h 987425"/>
                <a:gd name="T30" fmla="*/ 8342607 w 8348980"/>
                <a:gd name="T31" fmla="*/ 866598 h 987425"/>
                <a:gd name="T32" fmla="*/ 8326019 w 8348980"/>
                <a:gd name="T33" fmla="*/ 905919 h 987425"/>
                <a:gd name="T34" fmla="*/ 8300288 w 8348980"/>
                <a:gd name="T35" fmla="*/ 939228 h 987425"/>
                <a:gd name="T36" fmla="*/ 8266978 w 8348980"/>
                <a:gd name="T37" fmla="*/ 964960 h 987425"/>
                <a:gd name="T38" fmla="*/ 8227658 w 8348980"/>
                <a:gd name="T39" fmla="*/ 981547 h 987425"/>
                <a:gd name="T40" fmla="*/ 8183892 w 8348980"/>
                <a:gd name="T41" fmla="*/ 987425 h 987425"/>
                <a:gd name="T42" fmla="*/ 164579 w 8348980"/>
                <a:gd name="T43" fmla="*/ 987425 h 987425"/>
                <a:gd name="T44" fmla="*/ 120827 w 8348980"/>
                <a:gd name="T45" fmla="*/ 981547 h 987425"/>
                <a:gd name="T46" fmla="*/ 81513 w 8348980"/>
                <a:gd name="T47" fmla="*/ 964960 h 987425"/>
                <a:gd name="T48" fmla="*/ 48204 w 8348980"/>
                <a:gd name="T49" fmla="*/ 939228 h 987425"/>
                <a:gd name="T50" fmla="*/ 22470 w 8348980"/>
                <a:gd name="T51" fmla="*/ 905919 h 987425"/>
                <a:gd name="T52" fmla="*/ 5878 w 8348980"/>
                <a:gd name="T53" fmla="*/ 866598 h 987425"/>
                <a:gd name="T54" fmla="*/ 0 w 8348980"/>
                <a:gd name="T55" fmla="*/ 822833 h 987425"/>
                <a:gd name="T56" fmla="*/ 0 w 8348980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348980" h="987425">
                  <a:moveTo>
                    <a:pt x="0" y="164592"/>
                  </a:moveTo>
                  <a:lnTo>
                    <a:pt x="5878" y="120826"/>
                  </a:lnTo>
                  <a:lnTo>
                    <a:pt x="22470" y="81505"/>
                  </a:lnTo>
                  <a:lnTo>
                    <a:pt x="48204" y="48196"/>
                  </a:lnTo>
                  <a:lnTo>
                    <a:pt x="81513" y="22464"/>
                  </a:lnTo>
                  <a:lnTo>
                    <a:pt x="120827" y="5877"/>
                  </a:lnTo>
                  <a:lnTo>
                    <a:pt x="164579" y="0"/>
                  </a:lnTo>
                  <a:lnTo>
                    <a:pt x="8183892" y="0"/>
                  </a:lnTo>
                  <a:lnTo>
                    <a:pt x="8227658" y="5877"/>
                  </a:lnTo>
                  <a:lnTo>
                    <a:pt x="8266978" y="22464"/>
                  </a:lnTo>
                  <a:lnTo>
                    <a:pt x="8300288" y="48196"/>
                  </a:lnTo>
                  <a:lnTo>
                    <a:pt x="8326019" y="81505"/>
                  </a:lnTo>
                  <a:lnTo>
                    <a:pt x="8342607" y="120826"/>
                  </a:lnTo>
                  <a:lnTo>
                    <a:pt x="8348484" y="164592"/>
                  </a:lnTo>
                  <a:lnTo>
                    <a:pt x="8348484" y="822833"/>
                  </a:lnTo>
                  <a:lnTo>
                    <a:pt x="8342607" y="866598"/>
                  </a:lnTo>
                  <a:lnTo>
                    <a:pt x="8326019" y="905919"/>
                  </a:lnTo>
                  <a:lnTo>
                    <a:pt x="8300288" y="939228"/>
                  </a:lnTo>
                  <a:lnTo>
                    <a:pt x="8266978" y="964960"/>
                  </a:lnTo>
                  <a:lnTo>
                    <a:pt x="8227658" y="981547"/>
                  </a:lnTo>
                  <a:lnTo>
                    <a:pt x="8183892" y="987425"/>
                  </a:lnTo>
                  <a:lnTo>
                    <a:pt x="164579" y="987425"/>
                  </a:lnTo>
                  <a:lnTo>
                    <a:pt x="120827" y="981547"/>
                  </a:lnTo>
                  <a:lnTo>
                    <a:pt x="81513" y="964960"/>
                  </a:lnTo>
                  <a:lnTo>
                    <a:pt x="48204" y="939228"/>
                  </a:lnTo>
                  <a:lnTo>
                    <a:pt x="22470" y="905919"/>
                  </a:lnTo>
                  <a:lnTo>
                    <a:pt x="5878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8681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9575" y="0"/>
              <a:ext cx="7377683" cy="133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object 8"/>
          <p:cNvSpPr>
            <a:spLocks noGrp="1"/>
          </p:cNvSpPr>
          <p:nvPr>
            <p:ph type="title"/>
          </p:nvPr>
        </p:nvSpPr>
        <p:spPr/>
        <p:txBody>
          <a:bodyPr tIns="56006"/>
          <a:lstStyle/>
          <a:p>
            <a:pPr marL="790575" indent="-112713" eaLnBrk="1" hangingPunct="1">
              <a:spcBef>
                <a:spcPts val="100"/>
              </a:spcBef>
            </a:pPr>
            <a:r>
              <a:rPr lang="ru-RU" alt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 языку состоит из четырех заданий: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D306647F-1D9C-4267-A9DD-E5893508DE20}" type="slidenum">
              <a:rPr dirty="0"/>
              <a:pPr marL="38100">
                <a:lnSpc>
                  <a:spcPts val="1240"/>
                </a:lnSpc>
                <a:defRPr/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object 2"/>
          <p:cNvGrpSpPr>
            <a:grpSpLocks/>
          </p:cNvGrpSpPr>
          <p:nvPr/>
        </p:nvGrpSpPr>
        <p:grpSpPr bwMode="auto">
          <a:xfrm>
            <a:off x="600075" y="0"/>
            <a:ext cx="8443913" cy="1244600"/>
            <a:chOff x="600455" y="0"/>
            <a:chExt cx="8442960" cy="1245235"/>
          </a:xfrm>
        </p:grpSpPr>
        <p:pic>
          <p:nvPicPr>
            <p:cNvPr id="2970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455" y="21335"/>
              <a:ext cx="8442960" cy="108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560" y="49403"/>
              <a:ext cx="8348484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object 5"/>
            <p:cNvSpPr>
              <a:spLocks/>
            </p:cNvSpPr>
            <p:nvPr/>
          </p:nvSpPr>
          <p:spPr bwMode="auto">
            <a:xfrm>
              <a:off x="647560" y="49403"/>
              <a:ext cx="8348980" cy="987425"/>
            </a:xfrm>
            <a:custGeom>
              <a:avLst/>
              <a:gdLst>
                <a:gd name="T0" fmla="*/ 0 w 8348980"/>
                <a:gd name="T1" fmla="*/ 164592 h 987425"/>
                <a:gd name="T2" fmla="*/ 5878 w 8348980"/>
                <a:gd name="T3" fmla="*/ 120826 h 987425"/>
                <a:gd name="T4" fmla="*/ 22470 w 8348980"/>
                <a:gd name="T5" fmla="*/ 81505 h 987425"/>
                <a:gd name="T6" fmla="*/ 48204 w 8348980"/>
                <a:gd name="T7" fmla="*/ 48196 h 987425"/>
                <a:gd name="T8" fmla="*/ 81513 w 8348980"/>
                <a:gd name="T9" fmla="*/ 22464 h 987425"/>
                <a:gd name="T10" fmla="*/ 120827 w 8348980"/>
                <a:gd name="T11" fmla="*/ 5877 h 987425"/>
                <a:gd name="T12" fmla="*/ 164579 w 8348980"/>
                <a:gd name="T13" fmla="*/ 0 h 987425"/>
                <a:gd name="T14" fmla="*/ 8183892 w 8348980"/>
                <a:gd name="T15" fmla="*/ 0 h 987425"/>
                <a:gd name="T16" fmla="*/ 8227658 w 8348980"/>
                <a:gd name="T17" fmla="*/ 5877 h 987425"/>
                <a:gd name="T18" fmla="*/ 8266978 w 8348980"/>
                <a:gd name="T19" fmla="*/ 22464 h 987425"/>
                <a:gd name="T20" fmla="*/ 8300288 w 8348980"/>
                <a:gd name="T21" fmla="*/ 48196 h 987425"/>
                <a:gd name="T22" fmla="*/ 8326019 w 8348980"/>
                <a:gd name="T23" fmla="*/ 81505 h 987425"/>
                <a:gd name="T24" fmla="*/ 8342607 w 8348980"/>
                <a:gd name="T25" fmla="*/ 120826 h 987425"/>
                <a:gd name="T26" fmla="*/ 8348484 w 8348980"/>
                <a:gd name="T27" fmla="*/ 164592 h 987425"/>
                <a:gd name="T28" fmla="*/ 8348484 w 8348980"/>
                <a:gd name="T29" fmla="*/ 822833 h 987425"/>
                <a:gd name="T30" fmla="*/ 8342607 w 8348980"/>
                <a:gd name="T31" fmla="*/ 866598 h 987425"/>
                <a:gd name="T32" fmla="*/ 8326019 w 8348980"/>
                <a:gd name="T33" fmla="*/ 905919 h 987425"/>
                <a:gd name="T34" fmla="*/ 8300288 w 8348980"/>
                <a:gd name="T35" fmla="*/ 939228 h 987425"/>
                <a:gd name="T36" fmla="*/ 8266978 w 8348980"/>
                <a:gd name="T37" fmla="*/ 964960 h 987425"/>
                <a:gd name="T38" fmla="*/ 8227658 w 8348980"/>
                <a:gd name="T39" fmla="*/ 981547 h 987425"/>
                <a:gd name="T40" fmla="*/ 8183892 w 8348980"/>
                <a:gd name="T41" fmla="*/ 987425 h 987425"/>
                <a:gd name="T42" fmla="*/ 164579 w 8348980"/>
                <a:gd name="T43" fmla="*/ 987425 h 987425"/>
                <a:gd name="T44" fmla="*/ 120827 w 8348980"/>
                <a:gd name="T45" fmla="*/ 981547 h 987425"/>
                <a:gd name="T46" fmla="*/ 81513 w 8348980"/>
                <a:gd name="T47" fmla="*/ 964960 h 987425"/>
                <a:gd name="T48" fmla="*/ 48204 w 8348980"/>
                <a:gd name="T49" fmla="*/ 939228 h 987425"/>
                <a:gd name="T50" fmla="*/ 22470 w 8348980"/>
                <a:gd name="T51" fmla="*/ 905919 h 987425"/>
                <a:gd name="T52" fmla="*/ 5878 w 8348980"/>
                <a:gd name="T53" fmla="*/ 866598 h 987425"/>
                <a:gd name="T54" fmla="*/ 0 w 8348980"/>
                <a:gd name="T55" fmla="*/ 822833 h 987425"/>
                <a:gd name="T56" fmla="*/ 0 w 8348980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348980" h="987425">
                  <a:moveTo>
                    <a:pt x="0" y="164592"/>
                  </a:moveTo>
                  <a:lnTo>
                    <a:pt x="5878" y="120826"/>
                  </a:lnTo>
                  <a:lnTo>
                    <a:pt x="22470" y="81505"/>
                  </a:lnTo>
                  <a:lnTo>
                    <a:pt x="48204" y="48196"/>
                  </a:lnTo>
                  <a:lnTo>
                    <a:pt x="81513" y="22464"/>
                  </a:lnTo>
                  <a:lnTo>
                    <a:pt x="120827" y="5877"/>
                  </a:lnTo>
                  <a:lnTo>
                    <a:pt x="164579" y="0"/>
                  </a:lnTo>
                  <a:lnTo>
                    <a:pt x="8183892" y="0"/>
                  </a:lnTo>
                  <a:lnTo>
                    <a:pt x="8227658" y="5877"/>
                  </a:lnTo>
                  <a:lnTo>
                    <a:pt x="8266978" y="22464"/>
                  </a:lnTo>
                  <a:lnTo>
                    <a:pt x="8300288" y="48196"/>
                  </a:lnTo>
                  <a:lnTo>
                    <a:pt x="8326019" y="81505"/>
                  </a:lnTo>
                  <a:lnTo>
                    <a:pt x="8342607" y="120826"/>
                  </a:lnTo>
                  <a:lnTo>
                    <a:pt x="8348484" y="164592"/>
                  </a:lnTo>
                  <a:lnTo>
                    <a:pt x="8348484" y="822833"/>
                  </a:lnTo>
                  <a:lnTo>
                    <a:pt x="8342607" y="866598"/>
                  </a:lnTo>
                  <a:lnTo>
                    <a:pt x="8326019" y="905919"/>
                  </a:lnTo>
                  <a:lnTo>
                    <a:pt x="8300288" y="939228"/>
                  </a:lnTo>
                  <a:lnTo>
                    <a:pt x="8266978" y="964960"/>
                  </a:lnTo>
                  <a:lnTo>
                    <a:pt x="8227658" y="981547"/>
                  </a:lnTo>
                  <a:lnTo>
                    <a:pt x="8183892" y="987425"/>
                  </a:lnTo>
                  <a:lnTo>
                    <a:pt x="164579" y="987425"/>
                  </a:lnTo>
                  <a:lnTo>
                    <a:pt x="120827" y="981547"/>
                  </a:lnTo>
                  <a:lnTo>
                    <a:pt x="81513" y="964960"/>
                  </a:lnTo>
                  <a:lnTo>
                    <a:pt x="48204" y="939228"/>
                  </a:lnTo>
                  <a:lnTo>
                    <a:pt x="22470" y="905919"/>
                  </a:lnTo>
                  <a:lnTo>
                    <a:pt x="5878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9704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0099" y="0"/>
              <a:ext cx="8130540" cy="1245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9" name="object 7"/>
          <p:cNvSpPr txBox="1">
            <a:spLocks noChangeArrowheads="1"/>
          </p:cNvSpPr>
          <p:nvPr/>
        </p:nvSpPr>
        <p:spPr bwMode="auto">
          <a:xfrm>
            <a:off x="303213" y="92075"/>
            <a:ext cx="829627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739775" algn="ctr">
              <a:spcBef>
                <a:spcPts val="100"/>
              </a:spcBef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Подготовка к проведению итогового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marL="739775"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собеседования в образовательной организации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marL="739775"/>
            <a:endParaRPr lang="ru-RU" altLang="ru-RU" sz="3100">
              <a:latin typeface="Times New Roman" pitchFamily="18" charset="0"/>
              <a:cs typeface="Times New Roman" pitchFamily="18" charset="0"/>
            </a:endParaRPr>
          </a:p>
          <a:p>
            <a:pPr marL="739775">
              <a:spcBef>
                <a:spcPts val="2550"/>
              </a:spcBef>
              <a:buFont typeface="Wingdings" pitchFamily="2" charset="2"/>
              <a:buChar char="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Подготовка аудиторий проведения итогового  собеседования (компьютер с микрофоном +  программное обеспечение, диктофон)</a:t>
            </a:r>
          </a:p>
          <a:p>
            <a:pPr marL="739775">
              <a:spcBef>
                <a:spcPts val="25"/>
              </a:spcBef>
              <a:buFont typeface="Wingdings" pitchFamily="2" charset="2"/>
              <a:buChar char=""/>
            </a:pPr>
            <a:endParaRPr lang="ru-RU" altLang="ru-RU" sz="2900">
              <a:latin typeface="Times New Roman" pitchFamily="18" charset="0"/>
              <a:cs typeface="Times New Roman" pitchFamily="18" charset="0"/>
            </a:endParaRPr>
          </a:p>
          <a:p>
            <a:pPr marL="739775">
              <a:buFont typeface="Wingdings" pitchFamily="2" charset="2"/>
              <a:buChar char="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Подготовка аудиторий ожидания</a:t>
            </a:r>
          </a:p>
          <a:p>
            <a:pPr marL="739775">
              <a:spcBef>
                <a:spcPts val="25"/>
              </a:spcBef>
              <a:buFont typeface="Wingdings" pitchFamily="2" charset="2"/>
              <a:buChar char=""/>
            </a:pPr>
            <a:endParaRPr lang="ru-RU" altLang="ru-RU" sz="2900">
              <a:latin typeface="Times New Roman" pitchFamily="18" charset="0"/>
              <a:cs typeface="Times New Roman" pitchFamily="18" charset="0"/>
            </a:endParaRPr>
          </a:p>
          <a:p>
            <a:pPr marL="739775">
              <a:buFont typeface="Wingdings" pitchFamily="2" charset="2"/>
              <a:buChar char="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Подготовка штаба (телефон, принтер, компьютер с  выходом в Интернет)</a:t>
            </a:r>
          </a:p>
        </p:txBody>
      </p:sp>
      <p:sp>
        <p:nvSpPr>
          <p:cNvPr id="8" name="object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E08F8AD0-1B5E-4D5B-8CDF-2C3B31278869}" type="slidenum">
              <a:rPr dirty="0"/>
              <a:pPr marL="38100">
                <a:lnSpc>
                  <a:spcPts val="1240"/>
                </a:lnSpc>
                <a:defRPr/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74650"/>
            <a:ext cx="8312150" cy="879475"/>
          </a:xfrm>
        </p:spPr>
        <p:txBody>
          <a:bodyPr tIns="12065" rtlCol="0"/>
          <a:lstStyle/>
          <a:p>
            <a:pPr marL="1905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40" dirty="0">
                <a:solidFill>
                  <a:srgbClr val="000000"/>
                </a:solidFill>
              </a:rPr>
              <a:t>Подготовка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к </a:t>
            </a:r>
            <a:r>
              <a:rPr spc="-20" dirty="0">
                <a:solidFill>
                  <a:srgbClr val="000000"/>
                </a:solidFill>
              </a:rPr>
              <a:t>проведению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итогового</a:t>
            </a:r>
            <a:r>
              <a:rPr dirty="0"/>
              <a:t/>
            </a:r>
            <a:br>
              <a:rPr dirty="0"/>
            </a:br>
            <a:r>
              <a:rPr spc="-15" dirty="0">
                <a:solidFill>
                  <a:srgbClr val="000000"/>
                </a:solidFill>
              </a:rPr>
              <a:t>собеседования </a:t>
            </a:r>
            <a:r>
              <a:rPr spc="-5" dirty="0">
                <a:solidFill>
                  <a:srgbClr val="000000"/>
                </a:solidFill>
              </a:rPr>
              <a:t>в</a:t>
            </a:r>
            <a:r>
              <a:rPr spc="-15" dirty="0">
                <a:solidFill>
                  <a:srgbClr val="000000"/>
                </a:solidFill>
              </a:rPr>
              <a:t> образовательной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организации</a:t>
            </a:r>
            <a:endParaRPr dirty="0"/>
          </a:p>
        </p:txBody>
      </p:sp>
      <p:grpSp>
        <p:nvGrpSpPr>
          <p:cNvPr id="30723" name="object 3"/>
          <p:cNvGrpSpPr>
            <a:grpSpLocks/>
          </p:cNvGrpSpPr>
          <p:nvPr/>
        </p:nvGrpSpPr>
        <p:grpSpPr bwMode="auto">
          <a:xfrm>
            <a:off x="369888" y="1762125"/>
            <a:ext cx="3486150" cy="1084263"/>
            <a:chOff x="414527" y="1783079"/>
            <a:chExt cx="3485515" cy="1083945"/>
          </a:xfrm>
        </p:grpSpPr>
        <p:pic>
          <p:nvPicPr>
            <p:cNvPr id="3073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527" y="1783079"/>
              <a:ext cx="3485388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object 5"/>
            <p:cNvSpPr>
              <a:spLocks/>
            </p:cNvSpPr>
            <p:nvPr/>
          </p:nvSpPr>
          <p:spPr bwMode="auto">
            <a:xfrm>
              <a:off x="462470" y="1811146"/>
              <a:ext cx="3389629" cy="987425"/>
            </a:xfrm>
            <a:custGeom>
              <a:avLst/>
              <a:gdLst>
                <a:gd name="T0" fmla="*/ 3224847 w 3389629"/>
                <a:gd name="T1" fmla="*/ 0 h 987425"/>
                <a:gd name="T2" fmla="*/ 164566 w 3389629"/>
                <a:gd name="T3" fmla="*/ 0 h 987425"/>
                <a:gd name="T4" fmla="*/ 120816 w 3389629"/>
                <a:gd name="T5" fmla="*/ 5877 h 987425"/>
                <a:gd name="T6" fmla="*/ 81503 w 3389629"/>
                <a:gd name="T7" fmla="*/ 22464 h 987425"/>
                <a:gd name="T8" fmla="*/ 48198 w 3389629"/>
                <a:gd name="T9" fmla="*/ 48196 h 987425"/>
                <a:gd name="T10" fmla="*/ 22466 w 3389629"/>
                <a:gd name="T11" fmla="*/ 81505 h 987425"/>
                <a:gd name="T12" fmla="*/ 5878 w 3389629"/>
                <a:gd name="T13" fmla="*/ 120826 h 987425"/>
                <a:gd name="T14" fmla="*/ 0 w 3389629"/>
                <a:gd name="T15" fmla="*/ 164591 h 987425"/>
                <a:gd name="T16" fmla="*/ 0 w 3389629"/>
                <a:gd name="T17" fmla="*/ 822832 h 987425"/>
                <a:gd name="T18" fmla="*/ 5878 w 3389629"/>
                <a:gd name="T19" fmla="*/ 866598 h 987425"/>
                <a:gd name="T20" fmla="*/ 22466 w 3389629"/>
                <a:gd name="T21" fmla="*/ 905919 h 987425"/>
                <a:gd name="T22" fmla="*/ 48198 w 3389629"/>
                <a:gd name="T23" fmla="*/ 939228 h 987425"/>
                <a:gd name="T24" fmla="*/ 81503 w 3389629"/>
                <a:gd name="T25" fmla="*/ 964960 h 987425"/>
                <a:gd name="T26" fmla="*/ 120816 w 3389629"/>
                <a:gd name="T27" fmla="*/ 981547 h 987425"/>
                <a:gd name="T28" fmla="*/ 164566 w 3389629"/>
                <a:gd name="T29" fmla="*/ 987425 h 987425"/>
                <a:gd name="T30" fmla="*/ 3224847 w 3389629"/>
                <a:gd name="T31" fmla="*/ 987425 h 987425"/>
                <a:gd name="T32" fmla="*/ 3268613 w 3389629"/>
                <a:gd name="T33" fmla="*/ 981547 h 987425"/>
                <a:gd name="T34" fmla="*/ 3307933 w 3389629"/>
                <a:gd name="T35" fmla="*/ 964960 h 987425"/>
                <a:gd name="T36" fmla="*/ 3341242 w 3389629"/>
                <a:gd name="T37" fmla="*/ 939228 h 987425"/>
                <a:gd name="T38" fmla="*/ 3366974 w 3389629"/>
                <a:gd name="T39" fmla="*/ 905919 h 987425"/>
                <a:gd name="T40" fmla="*/ 3383562 w 3389629"/>
                <a:gd name="T41" fmla="*/ 866598 h 987425"/>
                <a:gd name="T42" fmla="*/ 3389439 w 3389629"/>
                <a:gd name="T43" fmla="*/ 822832 h 987425"/>
                <a:gd name="T44" fmla="*/ 3389439 w 3389629"/>
                <a:gd name="T45" fmla="*/ 164591 h 987425"/>
                <a:gd name="T46" fmla="*/ 3383562 w 3389629"/>
                <a:gd name="T47" fmla="*/ 120826 h 987425"/>
                <a:gd name="T48" fmla="*/ 3366974 w 3389629"/>
                <a:gd name="T49" fmla="*/ 81505 h 987425"/>
                <a:gd name="T50" fmla="*/ 3341242 w 3389629"/>
                <a:gd name="T51" fmla="*/ 48196 h 987425"/>
                <a:gd name="T52" fmla="*/ 3307933 w 3389629"/>
                <a:gd name="T53" fmla="*/ 22464 h 987425"/>
                <a:gd name="T54" fmla="*/ 3268613 w 3389629"/>
                <a:gd name="T55" fmla="*/ 5877 h 987425"/>
                <a:gd name="T56" fmla="*/ 3224847 w 3389629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3224847" y="0"/>
                  </a:moveTo>
                  <a:lnTo>
                    <a:pt x="164566" y="0"/>
                  </a:lnTo>
                  <a:lnTo>
                    <a:pt x="120816" y="5877"/>
                  </a:lnTo>
                  <a:lnTo>
                    <a:pt x="81503" y="22464"/>
                  </a:lnTo>
                  <a:lnTo>
                    <a:pt x="48198" y="48196"/>
                  </a:lnTo>
                  <a:lnTo>
                    <a:pt x="22466" y="81505"/>
                  </a:lnTo>
                  <a:lnTo>
                    <a:pt x="5878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8" y="866598"/>
                  </a:lnTo>
                  <a:lnTo>
                    <a:pt x="22466" y="905919"/>
                  </a:lnTo>
                  <a:lnTo>
                    <a:pt x="48198" y="939228"/>
                  </a:lnTo>
                  <a:lnTo>
                    <a:pt x="81503" y="964960"/>
                  </a:lnTo>
                  <a:lnTo>
                    <a:pt x="120816" y="981547"/>
                  </a:lnTo>
                  <a:lnTo>
                    <a:pt x="164566" y="987425"/>
                  </a:lnTo>
                  <a:lnTo>
                    <a:pt x="3224847" y="987425"/>
                  </a:lnTo>
                  <a:lnTo>
                    <a:pt x="3268613" y="981547"/>
                  </a:lnTo>
                  <a:lnTo>
                    <a:pt x="3307933" y="964960"/>
                  </a:lnTo>
                  <a:lnTo>
                    <a:pt x="3341242" y="939228"/>
                  </a:lnTo>
                  <a:lnTo>
                    <a:pt x="3366974" y="905919"/>
                  </a:lnTo>
                  <a:lnTo>
                    <a:pt x="3383562" y="866598"/>
                  </a:lnTo>
                  <a:lnTo>
                    <a:pt x="3389439" y="822832"/>
                  </a:lnTo>
                  <a:lnTo>
                    <a:pt x="3389439" y="164591"/>
                  </a:lnTo>
                  <a:lnTo>
                    <a:pt x="3383562" y="120826"/>
                  </a:lnTo>
                  <a:lnTo>
                    <a:pt x="3366974" y="81505"/>
                  </a:lnTo>
                  <a:lnTo>
                    <a:pt x="3341242" y="48196"/>
                  </a:lnTo>
                  <a:lnTo>
                    <a:pt x="3307933" y="22464"/>
                  </a:lnTo>
                  <a:lnTo>
                    <a:pt x="3268613" y="5877"/>
                  </a:lnTo>
                  <a:lnTo>
                    <a:pt x="3224847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40" name="object 6"/>
            <p:cNvSpPr>
              <a:spLocks/>
            </p:cNvSpPr>
            <p:nvPr/>
          </p:nvSpPr>
          <p:spPr bwMode="auto">
            <a:xfrm>
              <a:off x="462470" y="1811146"/>
              <a:ext cx="3389629" cy="987425"/>
            </a:xfrm>
            <a:custGeom>
              <a:avLst/>
              <a:gdLst>
                <a:gd name="T0" fmla="*/ 0 w 3389629"/>
                <a:gd name="T1" fmla="*/ 164591 h 987425"/>
                <a:gd name="T2" fmla="*/ 5878 w 3389629"/>
                <a:gd name="T3" fmla="*/ 120826 h 987425"/>
                <a:gd name="T4" fmla="*/ 22466 w 3389629"/>
                <a:gd name="T5" fmla="*/ 81505 h 987425"/>
                <a:gd name="T6" fmla="*/ 48198 w 3389629"/>
                <a:gd name="T7" fmla="*/ 48196 h 987425"/>
                <a:gd name="T8" fmla="*/ 81503 w 3389629"/>
                <a:gd name="T9" fmla="*/ 22464 h 987425"/>
                <a:gd name="T10" fmla="*/ 120816 w 3389629"/>
                <a:gd name="T11" fmla="*/ 5877 h 987425"/>
                <a:gd name="T12" fmla="*/ 164566 w 3389629"/>
                <a:gd name="T13" fmla="*/ 0 h 987425"/>
                <a:gd name="T14" fmla="*/ 3224847 w 3389629"/>
                <a:gd name="T15" fmla="*/ 0 h 987425"/>
                <a:gd name="T16" fmla="*/ 3268613 w 3389629"/>
                <a:gd name="T17" fmla="*/ 5877 h 987425"/>
                <a:gd name="T18" fmla="*/ 3307933 w 3389629"/>
                <a:gd name="T19" fmla="*/ 22464 h 987425"/>
                <a:gd name="T20" fmla="*/ 3341242 w 3389629"/>
                <a:gd name="T21" fmla="*/ 48196 h 987425"/>
                <a:gd name="T22" fmla="*/ 3366974 w 3389629"/>
                <a:gd name="T23" fmla="*/ 81505 h 987425"/>
                <a:gd name="T24" fmla="*/ 3383562 w 3389629"/>
                <a:gd name="T25" fmla="*/ 120826 h 987425"/>
                <a:gd name="T26" fmla="*/ 3389439 w 3389629"/>
                <a:gd name="T27" fmla="*/ 164591 h 987425"/>
                <a:gd name="T28" fmla="*/ 3389439 w 3389629"/>
                <a:gd name="T29" fmla="*/ 822832 h 987425"/>
                <a:gd name="T30" fmla="*/ 3383562 w 3389629"/>
                <a:gd name="T31" fmla="*/ 866598 h 987425"/>
                <a:gd name="T32" fmla="*/ 3366974 w 3389629"/>
                <a:gd name="T33" fmla="*/ 905919 h 987425"/>
                <a:gd name="T34" fmla="*/ 3341242 w 3389629"/>
                <a:gd name="T35" fmla="*/ 939228 h 987425"/>
                <a:gd name="T36" fmla="*/ 3307933 w 3389629"/>
                <a:gd name="T37" fmla="*/ 964960 h 987425"/>
                <a:gd name="T38" fmla="*/ 3268613 w 3389629"/>
                <a:gd name="T39" fmla="*/ 981547 h 987425"/>
                <a:gd name="T40" fmla="*/ 3224847 w 3389629"/>
                <a:gd name="T41" fmla="*/ 987425 h 987425"/>
                <a:gd name="T42" fmla="*/ 164566 w 3389629"/>
                <a:gd name="T43" fmla="*/ 987425 h 987425"/>
                <a:gd name="T44" fmla="*/ 120816 w 3389629"/>
                <a:gd name="T45" fmla="*/ 981547 h 987425"/>
                <a:gd name="T46" fmla="*/ 81503 w 3389629"/>
                <a:gd name="T47" fmla="*/ 964960 h 987425"/>
                <a:gd name="T48" fmla="*/ 48198 w 3389629"/>
                <a:gd name="T49" fmla="*/ 939228 h 987425"/>
                <a:gd name="T50" fmla="*/ 22466 w 3389629"/>
                <a:gd name="T51" fmla="*/ 905919 h 987425"/>
                <a:gd name="T52" fmla="*/ 5878 w 3389629"/>
                <a:gd name="T53" fmla="*/ 866598 h 987425"/>
                <a:gd name="T54" fmla="*/ 0 w 3389629"/>
                <a:gd name="T55" fmla="*/ 822832 h 987425"/>
                <a:gd name="T56" fmla="*/ 0 w 3389629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0" y="164591"/>
                  </a:moveTo>
                  <a:lnTo>
                    <a:pt x="5878" y="120826"/>
                  </a:lnTo>
                  <a:lnTo>
                    <a:pt x="22466" y="81505"/>
                  </a:lnTo>
                  <a:lnTo>
                    <a:pt x="48198" y="48196"/>
                  </a:lnTo>
                  <a:lnTo>
                    <a:pt x="81503" y="22464"/>
                  </a:lnTo>
                  <a:lnTo>
                    <a:pt x="120816" y="5877"/>
                  </a:lnTo>
                  <a:lnTo>
                    <a:pt x="164566" y="0"/>
                  </a:lnTo>
                  <a:lnTo>
                    <a:pt x="3224847" y="0"/>
                  </a:lnTo>
                  <a:lnTo>
                    <a:pt x="3268613" y="5877"/>
                  </a:lnTo>
                  <a:lnTo>
                    <a:pt x="3307933" y="22464"/>
                  </a:lnTo>
                  <a:lnTo>
                    <a:pt x="3341242" y="48196"/>
                  </a:lnTo>
                  <a:lnTo>
                    <a:pt x="3366974" y="81505"/>
                  </a:lnTo>
                  <a:lnTo>
                    <a:pt x="3383562" y="120826"/>
                  </a:lnTo>
                  <a:lnTo>
                    <a:pt x="3389439" y="164591"/>
                  </a:lnTo>
                  <a:lnTo>
                    <a:pt x="3389439" y="822832"/>
                  </a:lnTo>
                  <a:lnTo>
                    <a:pt x="3383562" y="866598"/>
                  </a:lnTo>
                  <a:lnTo>
                    <a:pt x="3366974" y="905919"/>
                  </a:lnTo>
                  <a:lnTo>
                    <a:pt x="3341242" y="939228"/>
                  </a:lnTo>
                  <a:lnTo>
                    <a:pt x="3307933" y="964960"/>
                  </a:lnTo>
                  <a:lnTo>
                    <a:pt x="3268613" y="981547"/>
                  </a:lnTo>
                  <a:lnTo>
                    <a:pt x="3224847" y="987425"/>
                  </a:lnTo>
                  <a:lnTo>
                    <a:pt x="164566" y="987425"/>
                  </a:lnTo>
                  <a:lnTo>
                    <a:pt x="120816" y="981547"/>
                  </a:lnTo>
                  <a:lnTo>
                    <a:pt x="81503" y="964960"/>
                  </a:lnTo>
                  <a:lnTo>
                    <a:pt x="48198" y="939228"/>
                  </a:lnTo>
                  <a:lnTo>
                    <a:pt x="22466" y="905919"/>
                  </a:lnTo>
                  <a:lnTo>
                    <a:pt x="5878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0741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071" y="1900427"/>
              <a:ext cx="3223260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object 8"/>
          <p:cNvGrpSpPr>
            <a:grpSpLocks/>
          </p:cNvGrpSpPr>
          <p:nvPr/>
        </p:nvGrpSpPr>
        <p:grpSpPr bwMode="auto">
          <a:xfrm>
            <a:off x="5172075" y="1782763"/>
            <a:ext cx="3490913" cy="1084262"/>
            <a:chOff x="5172455" y="1783079"/>
            <a:chExt cx="3489960" cy="1083945"/>
          </a:xfrm>
        </p:grpSpPr>
        <p:pic>
          <p:nvPicPr>
            <p:cNvPr id="30734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2455" y="1783079"/>
              <a:ext cx="3483863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object 10"/>
            <p:cNvSpPr>
              <a:spLocks/>
            </p:cNvSpPr>
            <p:nvPr/>
          </p:nvSpPr>
          <p:spPr bwMode="auto">
            <a:xfrm>
              <a:off x="5220080" y="1811146"/>
              <a:ext cx="3389629" cy="987425"/>
            </a:xfrm>
            <a:custGeom>
              <a:avLst/>
              <a:gdLst>
                <a:gd name="T0" fmla="*/ 3224911 w 3389629"/>
                <a:gd name="T1" fmla="*/ 0 h 987425"/>
                <a:gd name="T2" fmla="*/ 164592 w 3389629"/>
                <a:gd name="T3" fmla="*/ 0 h 987425"/>
                <a:gd name="T4" fmla="*/ 120826 w 3389629"/>
                <a:gd name="T5" fmla="*/ 5877 h 987425"/>
                <a:gd name="T6" fmla="*/ 81505 w 3389629"/>
                <a:gd name="T7" fmla="*/ 22464 h 987425"/>
                <a:gd name="T8" fmla="*/ 48196 w 3389629"/>
                <a:gd name="T9" fmla="*/ 48196 h 987425"/>
                <a:gd name="T10" fmla="*/ 22464 w 3389629"/>
                <a:gd name="T11" fmla="*/ 81505 h 987425"/>
                <a:gd name="T12" fmla="*/ 5877 w 3389629"/>
                <a:gd name="T13" fmla="*/ 120826 h 987425"/>
                <a:gd name="T14" fmla="*/ 0 w 3389629"/>
                <a:gd name="T15" fmla="*/ 164591 h 987425"/>
                <a:gd name="T16" fmla="*/ 0 w 3389629"/>
                <a:gd name="T17" fmla="*/ 822832 h 987425"/>
                <a:gd name="T18" fmla="*/ 5877 w 3389629"/>
                <a:gd name="T19" fmla="*/ 866598 h 987425"/>
                <a:gd name="T20" fmla="*/ 22464 w 3389629"/>
                <a:gd name="T21" fmla="*/ 905919 h 987425"/>
                <a:gd name="T22" fmla="*/ 48196 w 3389629"/>
                <a:gd name="T23" fmla="*/ 939228 h 987425"/>
                <a:gd name="T24" fmla="*/ 81505 w 3389629"/>
                <a:gd name="T25" fmla="*/ 964960 h 987425"/>
                <a:gd name="T26" fmla="*/ 120826 w 3389629"/>
                <a:gd name="T27" fmla="*/ 981547 h 987425"/>
                <a:gd name="T28" fmla="*/ 164592 w 3389629"/>
                <a:gd name="T29" fmla="*/ 987425 h 987425"/>
                <a:gd name="T30" fmla="*/ 3224911 w 3389629"/>
                <a:gd name="T31" fmla="*/ 987425 h 987425"/>
                <a:gd name="T32" fmla="*/ 3268632 w 3389629"/>
                <a:gd name="T33" fmla="*/ 981547 h 987425"/>
                <a:gd name="T34" fmla="*/ 3307940 w 3389629"/>
                <a:gd name="T35" fmla="*/ 964960 h 987425"/>
                <a:gd name="T36" fmla="*/ 3341258 w 3389629"/>
                <a:gd name="T37" fmla="*/ 939228 h 987425"/>
                <a:gd name="T38" fmla="*/ 3367009 w 3389629"/>
                <a:gd name="T39" fmla="*/ 905919 h 987425"/>
                <a:gd name="T40" fmla="*/ 3383616 w 3389629"/>
                <a:gd name="T41" fmla="*/ 866598 h 987425"/>
                <a:gd name="T42" fmla="*/ 3389503 w 3389629"/>
                <a:gd name="T43" fmla="*/ 822832 h 987425"/>
                <a:gd name="T44" fmla="*/ 3389503 w 3389629"/>
                <a:gd name="T45" fmla="*/ 164591 h 987425"/>
                <a:gd name="T46" fmla="*/ 3383616 w 3389629"/>
                <a:gd name="T47" fmla="*/ 120826 h 987425"/>
                <a:gd name="T48" fmla="*/ 3367009 w 3389629"/>
                <a:gd name="T49" fmla="*/ 81505 h 987425"/>
                <a:gd name="T50" fmla="*/ 3341258 w 3389629"/>
                <a:gd name="T51" fmla="*/ 48196 h 987425"/>
                <a:gd name="T52" fmla="*/ 3307940 w 3389629"/>
                <a:gd name="T53" fmla="*/ 22464 h 987425"/>
                <a:gd name="T54" fmla="*/ 3268632 w 3389629"/>
                <a:gd name="T55" fmla="*/ 5877 h 987425"/>
                <a:gd name="T56" fmla="*/ 3224911 w 3389629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3224911" y="0"/>
                  </a:moveTo>
                  <a:lnTo>
                    <a:pt x="164592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2" y="987425"/>
                  </a:lnTo>
                  <a:lnTo>
                    <a:pt x="3224911" y="987425"/>
                  </a:lnTo>
                  <a:lnTo>
                    <a:pt x="3268632" y="981547"/>
                  </a:lnTo>
                  <a:lnTo>
                    <a:pt x="3307940" y="964960"/>
                  </a:lnTo>
                  <a:lnTo>
                    <a:pt x="3341258" y="939228"/>
                  </a:lnTo>
                  <a:lnTo>
                    <a:pt x="3367009" y="905919"/>
                  </a:lnTo>
                  <a:lnTo>
                    <a:pt x="3383616" y="866598"/>
                  </a:lnTo>
                  <a:lnTo>
                    <a:pt x="3389503" y="822832"/>
                  </a:lnTo>
                  <a:lnTo>
                    <a:pt x="3389503" y="164591"/>
                  </a:lnTo>
                  <a:lnTo>
                    <a:pt x="3383616" y="120826"/>
                  </a:lnTo>
                  <a:lnTo>
                    <a:pt x="3367009" y="81505"/>
                  </a:lnTo>
                  <a:lnTo>
                    <a:pt x="3341258" y="48196"/>
                  </a:lnTo>
                  <a:lnTo>
                    <a:pt x="3307940" y="22464"/>
                  </a:lnTo>
                  <a:lnTo>
                    <a:pt x="3268632" y="5877"/>
                  </a:lnTo>
                  <a:lnTo>
                    <a:pt x="3224911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6" name="object 11"/>
            <p:cNvSpPr>
              <a:spLocks/>
            </p:cNvSpPr>
            <p:nvPr/>
          </p:nvSpPr>
          <p:spPr bwMode="auto">
            <a:xfrm>
              <a:off x="5220080" y="1811146"/>
              <a:ext cx="3389629" cy="987425"/>
            </a:xfrm>
            <a:custGeom>
              <a:avLst/>
              <a:gdLst>
                <a:gd name="T0" fmla="*/ 0 w 3389629"/>
                <a:gd name="T1" fmla="*/ 164591 h 987425"/>
                <a:gd name="T2" fmla="*/ 5877 w 3389629"/>
                <a:gd name="T3" fmla="*/ 120826 h 987425"/>
                <a:gd name="T4" fmla="*/ 22464 w 3389629"/>
                <a:gd name="T5" fmla="*/ 81505 h 987425"/>
                <a:gd name="T6" fmla="*/ 48196 w 3389629"/>
                <a:gd name="T7" fmla="*/ 48196 h 987425"/>
                <a:gd name="T8" fmla="*/ 81505 w 3389629"/>
                <a:gd name="T9" fmla="*/ 22464 h 987425"/>
                <a:gd name="T10" fmla="*/ 120826 w 3389629"/>
                <a:gd name="T11" fmla="*/ 5877 h 987425"/>
                <a:gd name="T12" fmla="*/ 164592 w 3389629"/>
                <a:gd name="T13" fmla="*/ 0 h 987425"/>
                <a:gd name="T14" fmla="*/ 3224911 w 3389629"/>
                <a:gd name="T15" fmla="*/ 0 h 987425"/>
                <a:gd name="T16" fmla="*/ 3268632 w 3389629"/>
                <a:gd name="T17" fmla="*/ 5877 h 987425"/>
                <a:gd name="T18" fmla="*/ 3307940 w 3389629"/>
                <a:gd name="T19" fmla="*/ 22464 h 987425"/>
                <a:gd name="T20" fmla="*/ 3341258 w 3389629"/>
                <a:gd name="T21" fmla="*/ 48196 h 987425"/>
                <a:gd name="T22" fmla="*/ 3367009 w 3389629"/>
                <a:gd name="T23" fmla="*/ 81505 h 987425"/>
                <a:gd name="T24" fmla="*/ 3383616 w 3389629"/>
                <a:gd name="T25" fmla="*/ 120826 h 987425"/>
                <a:gd name="T26" fmla="*/ 3389503 w 3389629"/>
                <a:gd name="T27" fmla="*/ 164591 h 987425"/>
                <a:gd name="T28" fmla="*/ 3389503 w 3389629"/>
                <a:gd name="T29" fmla="*/ 822832 h 987425"/>
                <a:gd name="T30" fmla="*/ 3383616 w 3389629"/>
                <a:gd name="T31" fmla="*/ 866598 h 987425"/>
                <a:gd name="T32" fmla="*/ 3367009 w 3389629"/>
                <a:gd name="T33" fmla="*/ 905919 h 987425"/>
                <a:gd name="T34" fmla="*/ 3341258 w 3389629"/>
                <a:gd name="T35" fmla="*/ 939228 h 987425"/>
                <a:gd name="T36" fmla="*/ 3307940 w 3389629"/>
                <a:gd name="T37" fmla="*/ 964960 h 987425"/>
                <a:gd name="T38" fmla="*/ 3268632 w 3389629"/>
                <a:gd name="T39" fmla="*/ 981547 h 987425"/>
                <a:gd name="T40" fmla="*/ 3224911 w 3389629"/>
                <a:gd name="T41" fmla="*/ 987425 h 987425"/>
                <a:gd name="T42" fmla="*/ 164592 w 3389629"/>
                <a:gd name="T43" fmla="*/ 987425 h 987425"/>
                <a:gd name="T44" fmla="*/ 120826 w 3389629"/>
                <a:gd name="T45" fmla="*/ 981547 h 987425"/>
                <a:gd name="T46" fmla="*/ 81505 w 3389629"/>
                <a:gd name="T47" fmla="*/ 964960 h 987425"/>
                <a:gd name="T48" fmla="*/ 48196 w 3389629"/>
                <a:gd name="T49" fmla="*/ 939228 h 987425"/>
                <a:gd name="T50" fmla="*/ 22464 w 3389629"/>
                <a:gd name="T51" fmla="*/ 905919 h 987425"/>
                <a:gd name="T52" fmla="*/ 5877 w 3389629"/>
                <a:gd name="T53" fmla="*/ 866598 h 987425"/>
                <a:gd name="T54" fmla="*/ 0 w 3389629"/>
                <a:gd name="T55" fmla="*/ 822832 h 987425"/>
                <a:gd name="T56" fmla="*/ 0 w 3389629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2" y="0"/>
                  </a:lnTo>
                  <a:lnTo>
                    <a:pt x="3224911" y="0"/>
                  </a:lnTo>
                  <a:lnTo>
                    <a:pt x="3268632" y="5877"/>
                  </a:lnTo>
                  <a:lnTo>
                    <a:pt x="3307940" y="22464"/>
                  </a:lnTo>
                  <a:lnTo>
                    <a:pt x="3341258" y="48196"/>
                  </a:lnTo>
                  <a:lnTo>
                    <a:pt x="3367009" y="81505"/>
                  </a:lnTo>
                  <a:lnTo>
                    <a:pt x="3383616" y="120826"/>
                  </a:lnTo>
                  <a:lnTo>
                    <a:pt x="3389503" y="164591"/>
                  </a:lnTo>
                  <a:lnTo>
                    <a:pt x="3389503" y="822832"/>
                  </a:lnTo>
                  <a:lnTo>
                    <a:pt x="3383616" y="866598"/>
                  </a:lnTo>
                  <a:lnTo>
                    <a:pt x="3367009" y="905919"/>
                  </a:lnTo>
                  <a:lnTo>
                    <a:pt x="3341258" y="939228"/>
                  </a:lnTo>
                  <a:lnTo>
                    <a:pt x="3307940" y="964960"/>
                  </a:lnTo>
                  <a:lnTo>
                    <a:pt x="3268632" y="981547"/>
                  </a:lnTo>
                  <a:lnTo>
                    <a:pt x="3224911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0737" name="object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27319" y="1900427"/>
              <a:ext cx="3435096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5" name="object 13"/>
          <p:cNvSpPr txBox="1">
            <a:spLocks noChangeArrowheads="1"/>
          </p:cNvSpPr>
          <p:nvPr/>
        </p:nvSpPr>
        <p:spPr bwMode="auto">
          <a:xfrm>
            <a:off x="541338" y="1978025"/>
            <a:ext cx="35369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255588" indent="-25400">
              <a:spcBef>
                <a:spcPts val="100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</a:p>
          <a:p>
            <a:pPr marL="255588" indent="-25400"/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255588" indent="-25400">
              <a:spcBef>
                <a:spcPts val="50"/>
              </a:spcBef>
            </a:pPr>
            <a:endParaRPr lang="ru-RU" altLang="ru-RU" sz="2100">
              <a:latin typeface="Times New Roman" pitchFamily="18" charset="0"/>
              <a:cs typeface="Times New Roman" pitchFamily="18" charset="0"/>
            </a:endParaRPr>
          </a:p>
          <a:p>
            <a:pPr marL="255588" indent="-25400"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Организаторы проведения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</a:p>
        </p:txBody>
      </p:sp>
      <p:sp>
        <p:nvSpPr>
          <p:cNvPr id="30726" name="object 14"/>
          <p:cNvSpPr txBox="1">
            <a:spLocks noChangeArrowheads="1"/>
          </p:cNvSpPr>
          <p:nvPr/>
        </p:nvSpPr>
        <p:spPr bwMode="auto">
          <a:xfrm>
            <a:off x="5029200" y="2003425"/>
            <a:ext cx="41433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184275" indent="-881063">
              <a:spcBef>
                <a:spcPts val="100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Комиссия проверке ответов  участников</a:t>
            </a:r>
          </a:p>
          <a:p>
            <a:pPr marL="1184275" indent="-881063"/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184275" indent="-881063">
              <a:spcBef>
                <a:spcPts val="38"/>
              </a:spcBef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1184275" indent="-881063">
              <a:lnSpc>
                <a:spcPct val="150000"/>
              </a:lnSpc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Эксперты по проверке  ответов участников итогового  собеседования (только учителя  русского языка и литературы)</a:t>
            </a:r>
          </a:p>
        </p:txBody>
      </p:sp>
      <p:grpSp>
        <p:nvGrpSpPr>
          <p:cNvPr id="30727" name="object 15"/>
          <p:cNvGrpSpPr>
            <a:grpSpLocks/>
          </p:cNvGrpSpPr>
          <p:nvPr/>
        </p:nvGrpSpPr>
        <p:grpSpPr bwMode="auto">
          <a:xfrm>
            <a:off x="1895475" y="2846388"/>
            <a:ext cx="454025" cy="379412"/>
            <a:chOff x="1894967" y="2846832"/>
            <a:chExt cx="455295" cy="379095"/>
          </a:xfrm>
        </p:grpSpPr>
        <p:sp>
          <p:nvSpPr>
            <p:cNvPr id="30732" name="object 16"/>
            <p:cNvSpPr>
              <a:spLocks/>
            </p:cNvSpPr>
            <p:nvPr/>
          </p:nvSpPr>
          <p:spPr bwMode="auto">
            <a:xfrm>
              <a:off x="1907667" y="2859532"/>
              <a:ext cx="429895" cy="353695"/>
            </a:xfrm>
            <a:custGeom>
              <a:avLst/>
              <a:gdLst>
                <a:gd name="T0" fmla="*/ 322200 w 429894"/>
                <a:gd name="T1" fmla="*/ 0 h 353694"/>
                <a:gd name="T2" fmla="*/ 107441 w 429894"/>
                <a:gd name="T3" fmla="*/ 0 h 353694"/>
                <a:gd name="T4" fmla="*/ 107441 w 429894"/>
                <a:gd name="T5" fmla="*/ 176783 h 353694"/>
                <a:gd name="T6" fmla="*/ 0 w 429894"/>
                <a:gd name="T7" fmla="*/ 176783 h 353694"/>
                <a:gd name="T8" fmla="*/ 214756 w 429894"/>
                <a:gd name="T9" fmla="*/ 353441 h 353694"/>
                <a:gd name="T10" fmla="*/ 429514 w 429894"/>
                <a:gd name="T11" fmla="*/ 176783 h 353694"/>
                <a:gd name="T12" fmla="*/ 322200 w 429894"/>
                <a:gd name="T13" fmla="*/ 176783 h 353694"/>
                <a:gd name="T14" fmla="*/ 322200 w 429894"/>
                <a:gd name="T15" fmla="*/ 0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4" h="353694">
                  <a:moveTo>
                    <a:pt x="322199" y="0"/>
                  </a:moveTo>
                  <a:lnTo>
                    <a:pt x="107441" y="0"/>
                  </a:lnTo>
                  <a:lnTo>
                    <a:pt x="107441" y="176783"/>
                  </a:lnTo>
                  <a:lnTo>
                    <a:pt x="0" y="176783"/>
                  </a:lnTo>
                  <a:lnTo>
                    <a:pt x="214756" y="353440"/>
                  </a:lnTo>
                  <a:lnTo>
                    <a:pt x="429513" y="176783"/>
                  </a:lnTo>
                  <a:lnTo>
                    <a:pt x="322199" y="176783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3" name="object 17"/>
            <p:cNvSpPr>
              <a:spLocks/>
            </p:cNvSpPr>
            <p:nvPr/>
          </p:nvSpPr>
          <p:spPr bwMode="auto">
            <a:xfrm>
              <a:off x="1907667" y="2859532"/>
              <a:ext cx="429895" cy="353695"/>
            </a:xfrm>
            <a:custGeom>
              <a:avLst/>
              <a:gdLst>
                <a:gd name="T0" fmla="*/ 0 w 429894"/>
                <a:gd name="T1" fmla="*/ 176783 h 353694"/>
                <a:gd name="T2" fmla="*/ 107441 w 429894"/>
                <a:gd name="T3" fmla="*/ 176783 h 353694"/>
                <a:gd name="T4" fmla="*/ 107441 w 429894"/>
                <a:gd name="T5" fmla="*/ 0 h 353694"/>
                <a:gd name="T6" fmla="*/ 322200 w 429894"/>
                <a:gd name="T7" fmla="*/ 0 h 353694"/>
                <a:gd name="T8" fmla="*/ 322200 w 429894"/>
                <a:gd name="T9" fmla="*/ 176783 h 353694"/>
                <a:gd name="T10" fmla="*/ 429514 w 429894"/>
                <a:gd name="T11" fmla="*/ 176783 h 353694"/>
                <a:gd name="T12" fmla="*/ 214756 w 429894"/>
                <a:gd name="T13" fmla="*/ 353441 h 353694"/>
                <a:gd name="T14" fmla="*/ 0 w 429894"/>
                <a:gd name="T15" fmla="*/ 176783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4" h="353694">
                  <a:moveTo>
                    <a:pt x="0" y="176783"/>
                  </a:moveTo>
                  <a:lnTo>
                    <a:pt x="107441" y="176783"/>
                  </a:lnTo>
                  <a:lnTo>
                    <a:pt x="107441" y="0"/>
                  </a:lnTo>
                  <a:lnTo>
                    <a:pt x="322199" y="0"/>
                  </a:lnTo>
                  <a:lnTo>
                    <a:pt x="322199" y="176783"/>
                  </a:lnTo>
                  <a:lnTo>
                    <a:pt x="429513" y="176783"/>
                  </a:lnTo>
                  <a:lnTo>
                    <a:pt x="214756" y="353440"/>
                  </a:lnTo>
                  <a:lnTo>
                    <a:pt x="0" y="176783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30728" name="object 18"/>
          <p:cNvGrpSpPr>
            <a:grpSpLocks/>
          </p:cNvGrpSpPr>
          <p:nvPr/>
        </p:nvGrpSpPr>
        <p:grpSpPr bwMode="auto">
          <a:xfrm>
            <a:off x="6686550" y="2846388"/>
            <a:ext cx="455613" cy="379412"/>
            <a:chOff x="6687311" y="2846832"/>
            <a:chExt cx="455295" cy="379095"/>
          </a:xfrm>
        </p:grpSpPr>
        <p:sp>
          <p:nvSpPr>
            <p:cNvPr id="30730" name="object 19"/>
            <p:cNvSpPr>
              <a:spLocks/>
            </p:cNvSpPr>
            <p:nvPr/>
          </p:nvSpPr>
          <p:spPr bwMode="auto">
            <a:xfrm>
              <a:off x="6700011" y="2859532"/>
              <a:ext cx="429895" cy="353695"/>
            </a:xfrm>
            <a:custGeom>
              <a:avLst/>
              <a:gdLst>
                <a:gd name="T0" fmla="*/ 322199 w 429895"/>
                <a:gd name="T1" fmla="*/ 0 h 353694"/>
                <a:gd name="T2" fmla="*/ 107442 w 429895"/>
                <a:gd name="T3" fmla="*/ 0 h 353694"/>
                <a:gd name="T4" fmla="*/ 107442 w 429895"/>
                <a:gd name="T5" fmla="*/ 176783 h 353694"/>
                <a:gd name="T6" fmla="*/ 0 w 429895"/>
                <a:gd name="T7" fmla="*/ 176783 h 353694"/>
                <a:gd name="T8" fmla="*/ 214757 w 429895"/>
                <a:gd name="T9" fmla="*/ 353441 h 353694"/>
                <a:gd name="T10" fmla="*/ 429514 w 429895"/>
                <a:gd name="T11" fmla="*/ 176783 h 353694"/>
                <a:gd name="T12" fmla="*/ 322199 w 429895"/>
                <a:gd name="T13" fmla="*/ 176783 h 353694"/>
                <a:gd name="T14" fmla="*/ 322199 w 429895"/>
                <a:gd name="T15" fmla="*/ 0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5" h="353694">
                  <a:moveTo>
                    <a:pt x="322199" y="0"/>
                  </a:moveTo>
                  <a:lnTo>
                    <a:pt x="107442" y="0"/>
                  </a:lnTo>
                  <a:lnTo>
                    <a:pt x="107442" y="176783"/>
                  </a:lnTo>
                  <a:lnTo>
                    <a:pt x="0" y="176783"/>
                  </a:lnTo>
                  <a:lnTo>
                    <a:pt x="214757" y="353440"/>
                  </a:lnTo>
                  <a:lnTo>
                    <a:pt x="429514" y="176783"/>
                  </a:lnTo>
                  <a:lnTo>
                    <a:pt x="322199" y="176783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1" name="object 20"/>
            <p:cNvSpPr>
              <a:spLocks/>
            </p:cNvSpPr>
            <p:nvPr/>
          </p:nvSpPr>
          <p:spPr bwMode="auto">
            <a:xfrm>
              <a:off x="6700011" y="2859532"/>
              <a:ext cx="429895" cy="353695"/>
            </a:xfrm>
            <a:custGeom>
              <a:avLst/>
              <a:gdLst>
                <a:gd name="T0" fmla="*/ 0 w 429895"/>
                <a:gd name="T1" fmla="*/ 176783 h 353694"/>
                <a:gd name="T2" fmla="*/ 107442 w 429895"/>
                <a:gd name="T3" fmla="*/ 176783 h 353694"/>
                <a:gd name="T4" fmla="*/ 107442 w 429895"/>
                <a:gd name="T5" fmla="*/ 0 h 353694"/>
                <a:gd name="T6" fmla="*/ 322199 w 429895"/>
                <a:gd name="T7" fmla="*/ 0 h 353694"/>
                <a:gd name="T8" fmla="*/ 322199 w 429895"/>
                <a:gd name="T9" fmla="*/ 176783 h 353694"/>
                <a:gd name="T10" fmla="*/ 429514 w 429895"/>
                <a:gd name="T11" fmla="*/ 176783 h 353694"/>
                <a:gd name="T12" fmla="*/ 214757 w 429895"/>
                <a:gd name="T13" fmla="*/ 353441 h 353694"/>
                <a:gd name="T14" fmla="*/ 0 w 429895"/>
                <a:gd name="T15" fmla="*/ 176783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5" h="353694">
                  <a:moveTo>
                    <a:pt x="0" y="176783"/>
                  </a:moveTo>
                  <a:lnTo>
                    <a:pt x="107442" y="176783"/>
                  </a:lnTo>
                  <a:lnTo>
                    <a:pt x="107442" y="0"/>
                  </a:lnTo>
                  <a:lnTo>
                    <a:pt x="322199" y="0"/>
                  </a:lnTo>
                  <a:lnTo>
                    <a:pt x="322199" y="176783"/>
                  </a:lnTo>
                  <a:lnTo>
                    <a:pt x="429514" y="176783"/>
                  </a:lnTo>
                  <a:lnTo>
                    <a:pt x="214757" y="353440"/>
                  </a:lnTo>
                  <a:lnTo>
                    <a:pt x="0" y="176783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F6DE93A3-2DC4-48E9-86DF-47EB1AA508F2}" type="slidenum">
              <a:rPr dirty="0"/>
              <a:pPr marL="38100">
                <a:lnSpc>
                  <a:spcPts val="1240"/>
                </a:lnSpc>
                <a:defRPr/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Grp="1"/>
          </p:cNvSpPr>
          <p:nvPr>
            <p:ph type="title"/>
          </p:nvPr>
        </p:nvSpPr>
        <p:spPr>
          <a:xfrm>
            <a:off x="0" y="80963"/>
            <a:ext cx="8915400" cy="1144587"/>
          </a:xfrm>
        </p:spPr>
        <p:txBody>
          <a:bodyPr tIns="12700"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Получение аттестата</a:t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об основном  общем образовании</a:t>
            </a:r>
          </a:p>
        </p:txBody>
      </p:sp>
      <p:pic>
        <p:nvPicPr>
          <p:cNvPr id="4099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25550"/>
            <a:ext cx="86106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object 2"/>
          <p:cNvGrpSpPr>
            <a:grpSpLocks/>
          </p:cNvGrpSpPr>
          <p:nvPr/>
        </p:nvGrpSpPr>
        <p:grpSpPr bwMode="auto">
          <a:xfrm>
            <a:off x="4014788" y="220663"/>
            <a:ext cx="5091112" cy="1258887"/>
            <a:chOff x="4014215" y="220979"/>
            <a:chExt cx="5092065" cy="1259205"/>
          </a:xfrm>
        </p:grpSpPr>
        <p:pic>
          <p:nvPicPr>
            <p:cNvPr id="3175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4215" y="257555"/>
              <a:ext cx="5091684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object 4"/>
            <p:cNvSpPr>
              <a:spLocks/>
            </p:cNvSpPr>
            <p:nvPr/>
          </p:nvSpPr>
          <p:spPr bwMode="auto">
            <a:xfrm>
              <a:off x="4061459" y="285622"/>
              <a:ext cx="4996815" cy="987425"/>
            </a:xfrm>
            <a:custGeom>
              <a:avLst/>
              <a:gdLst>
                <a:gd name="T0" fmla="*/ 4831842 w 4996815"/>
                <a:gd name="T1" fmla="*/ 0 h 987425"/>
                <a:gd name="T2" fmla="*/ 164591 w 4996815"/>
                <a:gd name="T3" fmla="*/ 0 h 987425"/>
                <a:gd name="T4" fmla="*/ 120826 w 4996815"/>
                <a:gd name="T5" fmla="*/ 5877 h 987425"/>
                <a:gd name="T6" fmla="*/ 81505 w 4996815"/>
                <a:gd name="T7" fmla="*/ 22464 h 987425"/>
                <a:gd name="T8" fmla="*/ 48196 w 4996815"/>
                <a:gd name="T9" fmla="*/ 48196 h 987425"/>
                <a:gd name="T10" fmla="*/ 22464 w 4996815"/>
                <a:gd name="T11" fmla="*/ 81505 h 987425"/>
                <a:gd name="T12" fmla="*/ 5877 w 4996815"/>
                <a:gd name="T13" fmla="*/ 120826 h 987425"/>
                <a:gd name="T14" fmla="*/ 0 w 4996815"/>
                <a:gd name="T15" fmla="*/ 164591 h 987425"/>
                <a:gd name="T16" fmla="*/ 0 w 4996815"/>
                <a:gd name="T17" fmla="*/ 822832 h 987425"/>
                <a:gd name="T18" fmla="*/ 5877 w 4996815"/>
                <a:gd name="T19" fmla="*/ 866554 h 987425"/>
                <a:gd name="T20" fmla="*/ 22464 w 4996815"/>
                <a:gd name="T21" fmla="*/ 905862 h 987425"/>
                <a:gd name="T22" fmla="*/ 48196 w 4996815"/>
                <a:gd name="T23" fmla="*/ 939180 h 987425"/>
                <a:gd name="T24" fmla="*/ 81505 w 4996815"/>
                <a:gd name="T25" fmla="*/ 964931 h 987425"/>
                <a:gd name="T26" fmla="*/ 120826 w 4996815"/>
                <a:gd name="T27" fmla="*/ 981538 h 987425"/>
                <a:gd name="T28" fmla="*/ 164591 w 4996815"/>
                <a:gd name="T29" fmla="*/ 987425 h 987425"/>
                <a:gd name="T30" fmla="*/ 4831842 w 4996815"/>
                <a:gd name="T31" fmla="*/ 987425 h 987425"/>
                <a:gd name="T32" fmla="*/ 4875563 w 4996815"/>
                <a:gd name="T33" fmla="*/ 981538 h 987425"/>
                <a:gd name="T34" fmla="*/ 4914871 w 4996815"/>
                <a:gd name="T35" fmla="*/ 964931 h 987425"/>
                <a:gd name="T36" fmla="*/ 4948189 w 4996815"/>
                <a:gd name="T37" fmla="*/ 939180 h 987425"/>
                <a:gd name="T38" fmla="*/ 4973940 w 4996815"/>
                <a:gd name="T39" fmla="*/ 905862 h 987425"/>
                <a:gd name="T40" fmla="*/ 4990547 w 4996815"/>
                <a:gd name="T41" fmla="*/ 866554 h 987425"/>
                <a:gd name="T42" fmla="*/ 4996434 w 4996815"/>
                <a:gd name="T43" fmla="*/ 822832 h 987425"/>
                <a:gd name="T44" fmla="*/ 4996434 w 4996815"/>
                <a:gd name="T45" fmla="*/ 164591 h 987425"/>
                <a:gd name="T46" fmla="*/ 4990547 w 4996815"/>
                <a:gd name="T47" fmla="*/ 120826 h 987425"/>
                <a:gd name="T48" fmla="*/ 4973940 w 4996815"/>
                <a:gd name="T49" fmla="*/ 81505 h 987425"/>
                <a:gd name="T50" fmla="*/ 4948189 w 4996815"/>
                <a:gd name="T51" fmla="*/ 48196 h 987425"/>
                <a:gd name="T52" fmla="*/ 4914871 w 4996815"/>
                <a:gd name="T53" fmla="*/ 22464 h 987425"/>
                <a:gd name="T54" fmla="*/ 4875563 w 4996815"/>
                <a:gd name="T55" fmla="*/ 5877 h 987425"/>
                <a:gd name="T56" fmla="*/ 4831842 w 4996815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4831842" y="0"/>
                  </a:moveTo>
                  <a:lnTo>
                    <a:pt x="164591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54"/>
                  </a:lnTo>
                  <a:lnTo>
                    <a:pt x="22464" y="905862"/>
                  </a:lnTo>
                  <a:lnTo>
                    <a:pt x="48196" y="939180"/>
                  </a:lnTo>
                  <a:lnTo>
                    <a:pt x="81505" y="964931"/>
                  </a:lnTo>
                  <a:lnTo>
                    <a:pt x="120826" y="981538"/>
                  </a:lnTo>
                  <a:lnTo>
                    <a:pt x="164591" y="987425"/>
                  </a:lnTo>
                  <a:lnTo>
                    <a:pt x="4831842" y="987425"/>
                  </a:lnTo>
                  <a:lnTo>
                    <a:pt x="4875563" y="981538"/>
                  </a:lnTo>
                  <a:lnTo>
                    <a:pt x="4914871" y="964931"/>
                  </a:lnTo>
                  <a:lnTo>
                    <a:pt x="4948189" y="939180"/>
                  </a:lnTo>
                  <a:lnTo>
                    <a:pt x="4973940" y="905862"/>
                  </a:lnTo>
                  <a:lnTo>
                    <a:pt x="4990547" y="866554"/>
                  </a:lnTo>
                  <a:lnTo>
                    <a:pt x="4996434" y="822832"/>
                  </a:lnTo>
                  <a:lnTo>
                    <a:pt x="4996434" y="164591"/>
                  </a:lnTo>
                  <a:lnTo>
                    <a:pt x="4990547" y="120826"/>
                  </a:lnTo>
                  <a:lnTo>
                    <a:pt x="4973940" y="81505"/>
                  </a:lnTo>
                  <a:lnTo>
                    <a:pt x="4948189" y="48196"/>
                  </a:lnTo>
                  <a:lnTo>
                    <a:pt x="4914871" y="22464"/>
                  </a:lnTo>
                  <a:lnTo>
                    <a:pt x="4875563" y="5877"/>
                  </a:lnTo>
                  <a:lnTo>
                    <a:pt x="4831842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57" name="object 5"/>
            <p:cNvSpPr>
              <a:spLocks/>
            </p:cNvSpPr>
            <p:nvPr/>
          </p:nvSpPr>
          <p:spPr bwMode="auto">
            <a:xfrm>
              <a:off x="4061459" y="285622"/>
              <a:ext cx="4996815" cy="987425"/>
            </a:xfrm>
            <a:custGeom>
              <a:avLst/>
              <a:gdLst>
                <a:gd name="T0" fmla="*/ 0 w 4996815"/>
                <a:gd name="T1" fmla="*/ 164591 h 987425"/>
                <a:gd name="T2" fmla="*/ 5877 w 4996815"/>
                <a:gd name="T3" fmla="*/ 120826 h 987425"/>
                <a:gd name="T4" fmla="*/ 22464 w 4996815"/>
                <a:gd name="T5" fmla="*/ 81505 h 987425"/>
                <a:gd name="T6" fmla="*/ 48196 w 4996815"/>
                <a:gd name="T7" fmla="*/ 48196 h 987425"/>
                <a:gd name="T8" fmla="*/ 81505 w 4996815"/>
                <a:gd name="T9" fmla="*/ 22464 h 987425"/>
                <a:gd name="T10" fmla="*/ 120826 w 4996815"/>
                <a:gd name="T11" fmla="*/ 5877 h 987425"/>
                <a:gd name="T12" fmla="*/ 164591 w 4996815"/>
                <a:gd name="T13" fmla="*/ 0 h 987425"/>
                <a:gd name="T14" fmla="*/ 4831842 w 4996815"/>
                <a:gd name="T15" fmla="*/ 0 h 987425"/>
                <a:gd name="T16" fmla="*/ 4875563 w 4996815"/>
                <a:gd name="T17" fmla="*/ 5877 h 987425"/>
                <a:gd name="T18" fmla="*/ 4914871 w 4996815"/>
                <a:gd name="T19" fmla="*/ 22464 h 987425"/>
                <a:gd name="T20" fmla="*/ 4948189 w 4996815"/>
                <a:gd name="T21" fmla="*/ 48196 h 987425"/>
                <a:gd name="T22" fmla="*/ 4973940 w 4996815"/>
                <a:gd name="T23" fmla="*/ 81505 h 987425"/>
                <a:gd name="T24" fmla="*/ 4990547 w 4996815"/>
                <a:gd name="T25" fmla="*/ 120826 h 987425"/>
                <a:gd name="T26" fmla="*/ 4996434 w 4996815"/>
                <a:gd name="T27" fmla="*/ 164591 h 987425"/>
                <a:gd name="T28" fmla="*/ 4996434 w 4996815"/>
                <a:gd name="T29" fmla="*/ 822832 h 987425"/>
                <a:gd name="T30" fmla="*/ 4990547 w 4996815"/>
                <a:gd name="T31" fmla="*/ 866554 h 987425"/>
                <a:gd name="T32" fmla="*/ 4973940 w 4996815"/>
                <a:gd name="T33" fmla="*/ 905862 h 987425"/>
                <a:gd name="T34" fmla="*/ 4948189 w 4996815"/>
                <a:gd name="T35" fmla="*/ 939180 h 987425"/>
                <a:gd name="T36" fmla="*/ 4914871 w 4996815"/>
                <a:gd name="T37" fmla="*/ 964931 h 987425"/>
                <a:gd name="T38" fmla="*/ 4875563 w 4996815"/>
                <a:gd name="T39" fmla="*/ 981538 h 987425"/>
                <a:gd name="T40" fmla="*/ 4831842 w 4996815"/>
                <a:gd name="T41" fmla="*/ 987425 h 987425"/>
                <a:gd name="T42" fmla="*/ 164591 w 4996815"/>
                <a:gd name="T43" fmla="*/ 987425 h 987425"/>
                <a:gd name="T44" fmla="*/ 120826 w 4996815"/>
                <a:gd name="T45" fmla="*/ 981538 h 987425"/>
                <a:gd name="T46" fmla="*/ 81505 w 4996815"/>
                <a:gd name="T47" fmla="*/ 964931 h 987425"/>
                <a:gd name="T48" fmla="*/ 48196 w 4996815"/>
                <a:gd name="T49" fmla="*/ 939180 h 987425"/>
                <a:gd name="T50" fmla="*/ 22464 w 4996815"/>
                <a:gd name="T51" fmla="*/ 905862 h 987425"/>
                <a:gd name="T52" fmla="*/ 5877 w 4996815"/>
                <a:gd name="T53" fmla="*/ 866554 h 987425"/>
                <a:gd name="T54" fmla="*/ 0 w 4996815"/>
                <a:gd name="T55" fmla="*/ 822832 h 987425"/>
                <a:gd name="T56" fmla="*/ 0 w 4996815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1" y="0"/>
                  </a:lnTo>
                  <a:lnTo>
                    <a:pt x="4831842" y="0"/>
                  </a:lnTo>
                  <a:lnTo>
                    <a:pt x="4875563" y="5877"/>
                  </a:lnTo>
                  <a:lnTo>
                    <a:pt x="4914871" y="22464"/>
                  </a:lnTo>
                  <a:lnTo>
                    <a:pt x="4948189" y="48196"/>
                  </a:lnTo>
                  <a:lnTo>
                    <a:pt x="4973940" y="81505"/>
                  </a:lnTo>
                  <a:lnTo>
                    <a:pt x="4990547" y="120826"/>
                  </a:lnTo>
                  <a:lnTo>
                    <a:pt x="4996434" y="164591"/>
                  </a:lnTo>
                  <a:lnTo>
                    <a:pt x="4996434" y="822832"/>
                  </a:lnTo>
                  <a:lnTo>
                    <a:pt x="4990547" y="866554"/>
                  </a:lnTo>
                  <a:lnTo>
                    <a:pt x="4973940" y="905862"/>
                  </a:lnTo>
                  <a:lnTo>
                    <a:pt x="4948189" y="939180"/>
                  </a:lnTo>
                  <a:lnTo>
                    <a:pt x="4914871" y="964931"/>
                  </a:lnTo>
                  <a:lnTo>
                    <a:pt x="4875563" y="981538"/>
                  </a:lnTo>
                  <a:lnTo>
                    <a:pt x="4831842" y="987425"/>
                  </a:lnTo>
                  <a:lnTo>
                    <a:pt x="164591" y="987425"/>
                  </a:lnTo>
                  <a:lnTo>
                    <a:pt x="120826" y="981538"/>
                  </a:lnTo>
                  <a:lnTo>
                    <a:pt x="81505" y="964931"/>
                  </a:lnTo>
                  <a:lnTo>
                    <a:pt x="48196" y="939180"/>
                  </a:lnTo>
                  <a:lnTo>
                    <a:pt x="22464" y="905862"/>
                  </a:lnTo>
                  <a:lnTo>
                    <a:pt x="5877" y="866554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1758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7783" y="220979"/>
              <a:ext cx="4469892" cy="125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object 7"/>
          <p:cNvSpPr txBox="1">
            <a:spLocks noChangeArrowheads="1"/>
          </p:cNvSpPr>
          <p:nvPr/>
        </p:nvSpPr>
        <p:spPr bwMode="auto">
          <a:xfrm>
            <a:off x="4602163" y="358775"/>
            <a:ext cx="38957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47625" indent="-36513">
              <a:spcBef>
                <a:spcPts val="100"/>
              </a:spcBef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</a:p>
        </p:txBody>
      </p:sp>
      <p:grpSp>
        <p:nvGrpSpPr>
          <p:cNvPr id="31748" name="object 8"/>
          <p:cNvGrpSpPr>
            <a:grpSpLocks/>
          </p:cNvGrpSpPr>
          <p:nvPr/>
        </p:nvGrpSpPr>
        <p:grpSpPr bwMode="auto">
          <a:xfrm>
            <a:off x="5840413" y="1600200"/>
            <a:ext cx="3249612" cy="4618038"/>
            <a:chOff x="5292090" y="2239314"/>
            <a:chExt cx="3250565" cy="4618990"/>
          </a:xfrm>
        </p:grpSpPr>
        <p:pic>
          <p:nvPicPr>
            <p:cNvPr id="31752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2841" y="2411539"/>
              <a:ext cx="859305" cy="344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0152" y="2239314"/>
              <a:ext cx="1205483" cy="461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92090" y="2392832"/>
              <a:ext cx="1512189" cy="343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3025" y="130175"/>
            <a:ext cx="3989388" cy="3921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>
                <a:solidFill>
                  <a:srgbClr val="000000"/>
                </a:solidFill>
              </a:rPr>
              <a:t>Ответственный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организатор</a:t>
            </a:r>
          </a:p>
        </p:txBody>
      </p:sp>
      <p:sp>
        <p:nvSpPr>
          <p:cNvPr id="14" name="object 1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106FBDDB-65E9-46A7-B0E4-46925C73DFC5}" type="slidenum">
              <a:rPr dirty="0"/>
              <a:pPr marL="38100">
                <a:lnSpc>
                  <a:spcPts val="1240"/>
                </a:lnSpc>
                <a:defRPr/>
              </a:pPr>
              <a:t>30</a:t>
            </a:fld>
            <a:endParaRPr dirty="0"/>
          </a:p>
        </p:txBody>
      </p:sp>
      <p:sp>
        <p:nvSpPr>
          <p:cNvPr id="31751" name="object 13"/>
          <p:cNvSpPr txBox="1">
            <a:spLocks noChangeArrowheads="1"/>
          </p:cNvSpPr>
          <p:nvPr/>
        </p:nvSpPr>
        <p:spPr bwMode="auto">
          <a:xfrm>
            <a:off x="92075" y="1600200"/>
            <a:ext cx="58515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один день должен: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определить необходимое  количество аудиторий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обеспечить ознакомление экспертов с критериями оценивания  (сайт ФИПИ)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получить от технического специалиста список участников,  ведомость проведения, черновик  эксперта, организовать их  тиражирование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распределить участников по  аудиториям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object 2"/>
          <p:cNvGrpSpPr>
            <a:grpSpLocks/>
          </p:cNvGrpSpPr>
          <p:nvPr/>
        </p:nvGrpSpPr>
        <p:grpSpPr bwMode="auto">
          <a:xfrm>
            <a:off x="623888" y="28575"/>
            <a:ext cx="5049837" cy="1244600"/>
            <a:chOff x="0" y="0"/>
            <a:chExt cx="5044440" cy="1243584"/>
          </a:xfrm>
        </p:grpSpPr>
        <p:pic>
          <p:nvPicPr>
            <p:cNvPr id="32778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35"/>
              <a:ext cx="5044440" cy="108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object 4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4831842 w 4996815"/>
                <a:gd name="T1" fmla="*/ 0 h 987425"/>
                <a:gd name="T2" fmla="*/ 164579 w 4996815"/>
                <a:gd name="T3" fmla="*/ 0 h 987425"/>
                <a:gd name="T4" fmla="*/ 120826 w 4996815"/>
                <a:gd name="T5" fmla="*/ 5876 h 987425"/>
                <a:gd name="T6" fmla="*/ 81511 w 4996815"/>
                <a:gd name="T7" fmla="*/ 22460 h 987425"/>
                <a:gd name="T8" fmla="*/ 48203 w 4996815"/>
                <a:gd name="T9" fmla="*/ 48180 h 987425"/>
                <a:gd name="T10" fmla="*/ 22469 w 4996815"/>
                <a:gd name="T11" fmla="*/ 81468 h 987425"/>
                <a:gd name="T12" fmla="*/ 5878 w 4996815"/>
                <a:gd name="T13" fmla="*/ 120752 h 987425"/>
                <a:gd name="T14" fmla="*/ 0 w 4996815"/>
                <a:gd name="T15" fmla="*/ 164464 h 987425"/>
                <a:gd name="T16" fmla="*/ 0 w 4996815"/>
                <a:gd name="T17" fmla="*/ 822832 h 987425"/>
                <a:gd name="T18" fmla="*/ 5878 w 4996815"/>
                <a:gd name="T19" fmla="*/ 866554 h 987425"/>
                <a:gd name="T20" fmla="*/ 22469 w 4996815"/>
                <a:gd name="T21" fmla="*/ 905862 h 987425"/>
                <a:gd name="T22" fmla="*/ 48203 w 4996815"/>
                <a:gd name="T23" fmla="*/ 939180 h 987425"/>
                <a:gd name="T24" fmla="*/ 81511 w 4996815"/>
                <a:gd name="T25" fmla="*/ 964931 h 987425"/>
                <a:gd name="T26" fmla="*/ 120826 w 4996815"/>
                <a:gd name="T27" fmla="*/ 981538 h 987425"/>
                <a:gd name="T28" fmla="*/ 164579 w 4996815"/>
                <a:gd name="T29" fmla="*/ 987425 h 987425"/>
                <a:gd name="T30" fmla="*/ 4831842 w 4996815"/>
                <a:gd name="T31" fmla="*/ 987425 h 987425"/>
                <a:gd name="T32" fmla="*/ 4875607 w 4996815"/>
                <a:gd name="T33" fmla="*/ 981538 h 987425"/>
                <a:gd name="T34" fmla="*/ 4914928 w 4996815"/>
                <a:gd name="T35" fmla="*/ 964931 h 987425"/>
                <a:gd name="T36" fmla="*/ 4948237 w 4996815"/>
                <a:gd name="T37" fmla="*/ 939180 h 987425"/>
                <a:gd name="T38" fmla="*/ 4973969 w 4996815"/>
                <a:gd name="T39" fmla="*/ 905862 h 987425"/>
                <a:gd name="T40" fmla="*/ 4990556 w 4996815"/>
                <a:gd name="T41" fmla="*/ 866554 h 987425"/>
                <a:gd name="T42" fmla="*/ 4996434 w 4996815"/>
                <a:gd name="T43" fmla="*/ 822832 h 987425"/>
                <a:gd name="T44" fmla="*/ 4996434 w 4996815"/>
                <a:gd name="T45" fmla="*/ 164464 h 987425"/>
                <a:gd name="T46" fmla="*/ 4990556 w 4996815"/>
                <a:gd name="T47" fmla="*/ 120752 h 987425"/>
                <a:gd name="T48" fmla="*/ 4973969 w 4996815"/>
                <a:gd name="T49" fmla="*/ 81468 h 987425"/>
                <a:gd name="T50" fmla="*/ 4948237 w 4996815"/>
                <a:gd name="T51" fmla="*/ 48180 h 987425"/>
                <a:gd name="T52" fmla="*/ 4914928 w 4996815"/>
                <a:gd name="T53" fmla="*/ 22460 h 987425"/>
                <a:gd name="T54" fmla="*/ 4875607 w 4996815"/>
                <a:gd name="T55" fmla="*/ 5876 h 987425"/>
                <a:gd name="T56" fmla="*/ 4831842 w 4996815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4831842" y="0"/>
                  </a:moveTo>
                  <a:lnTo>
                    <a:pt x="164579" y="0"/>
                  </a:lnTo>
                  <a:lnTo>
                    <a:pt x="120826" y="5876"/>
                  </a:lnTo>
                  <a:lnTo>
                    <a:pt x="81511" y="22460"/>
                  </a:lnTo>
                  <a:lnTo>
                    <a:pt x="48203" y="48180"/>
                  </a:lnTo>
                  <a:lnTo>
                    <a:pt x="22469" y="81468"/>
                  </a:lnTo>
                  <a:lnTo>
                    <a:pt x="5878" y="120752"/>
                  </a:lnTo>
                  <a:lnTo>
                    <a:pt x="0" y="164464"/>
                  </a:lnTo>
                  <a:lnTo>
                    <a:pt x="0" y="822832"/>
                  </a:lnTo>
                  <a:lnTo>
                    <a:pt x="5878" y="866554"/>
                  </a:lnTo>
                  <a:lnTo>
                    <a:pt x="22469" y="905862"/>
                  </a:lnTo>
                  <a:lnTo>
                    <a:pt x="48203" y="939180"/>
                  </a:lnTo>
                  <a:lnTo>
                    <a:pt x="81511" y="964931"/>
                  </a:lnTo>
                  <a:lnTo>
                    <a:pt x="120826" y="981538"/>
                  </a:lnTo>
                  <a:lnTo>
                    <a:pt x="164579" y="987425"/>
                  </a:lnTo>
                  <a:lnTo>
                    <a:pt x="4831842" y="987425"/>
                  </a:lnTo>
                  <a:lnTo>
                    <a:pt x="4875607" y="981538"/>
                  </a:lnTo>
                  <a:lnTo>
                    <a:pt x="4914928" y="964931"/>
                  </a:lnTo>
                  <a:lnTo>
                    <a:pt x="4948237" y="939180"/>
                  </a:lnTo>
                  <a:lnTo>
                    <a:pt x="4973969" y="905862"/>
                  </a:lnTo>
                  <a:lnTo>
                    <a:pt x="4990556" y="866554"/>
                  </a:lnTo>
                  <a:lnTo>
                    <a:pt x="4996434" y="822832"/>
                  </a:lnTo>
                  <a:lnTo>
                    <a:pt x="4996434" y="164464"/>
                  </a:lnTo>
                  <a:lnTo>
                    <a:pt x="4990556" y="120752"/>
                  </a:lnTo>
                  <a:lnTo>
                    <a:pt x="4973969" y="81468"/>
                  </a:lnTo>
                  <a:lnTo>
                    <a:pt x="4948237" y="48180"/>
                  </a:lnTo>
                  <a:lnTo>
                    <a:pt x="4914928" y="22460"/>
                  </a:lnTo>
                  <a:lnTo>
                    <a:pt x="4875607" y="5876"/>
                  </a:lnTo>
                  <a:lnTo>
                    <a:pt x="4831842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80" name="object 5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0 w 4996815"/>
                <a:gd name="T1" fmla="*/ 164464 h 987425"/>
                <a:gd name="T2" fmla="*/ 5878 w 4996815"/>
                <a:gd name="T3" fmla="*/ 120752 h 987425"/>
                <a:gd name="T4" fmla="*/ 22469 w 4996815"/>
                <a:gd name="T5" fmla="*/ 81468 h 987425"/>
                <a:gd name="T6" fmla="*/ 48203 w 4996815"/>
                <a:gd name="T7" fmla="*/ 48180 h 987425"/>
                <a:gd name="T8" fmla="*/ 81511 w 4996815"/>
                <a:gd name="T9" fmla="*/ 22460 h 987425"/>
                <a:gd name="T10" fmla="*/ 120826 w 4996815"/>
                <a:gd name="T11" fmla="*/ 5876 h 987425"/>
                <a:gd name="T12" fmla="*/ 164579 w 4996815"/>
                <a:gd name="T13" fmla="*/ 0 h 987425"/>
                <a:gd name="T14" fmla="*/ 4831842 w 4996815"/>
                <a:gd name="T15" fmla="*/ 0 h 987425"/>
                <a:gd name="T16" fmla="*/ 4875607 w 4996815"/>
                <a:gd name="T17" fmla="*/ 5876 h 987425"/>
                <a:gd name="T18" fmla="*/ 4914928 w 4996815"/>
                <a:gd name="T19" fmla="*/ 22460 h 987425"/>
                <a:gd name="T20" fmla="*/ 4948237 w 4996815"/>
                <a:gd name="T21" fmla="*/ 48180 h 987425"/>
                <a:gd name="T22" fmla="*/ 4973969 w 4996815"/>
                <a:gd name="T23" fmla="*/ 81468 h 987425"/>
                <a:gd name="T24" fmla="*/ 4990556 w 4996815"/>
                <a:gd name="T25" fmla="*/ 120752 h 987425"/>
                <a:gd name="T26" fmla="*/ 4996434 w 4996815"/>
                <a:gd name="T27" fmla="*/ 164464 h 987425"/>
                <a:gd name="T28" fmla="*/ 4996434 w 4996815"/>
                <a:gd name="T29" fmla="*/ 822832 h 987425"/>
                <a:gd name="T30" fmla="*/ 4990556 w 4996815"/>
                <a:gd name="T31" fmla="*/ 866554 h 987425"/>
                <a:gd name="T32" fmla="*/ 4973969 w 4996815"/>
                <a:gd name="T33" fmla="*/ 905862 h 987425"/>
                <a:gd name="T34" fmla="*/ 4948237 w 4996815"/>
                <a:gd name="T35" fmla="*/ 939180 h 987425"/>
                <a:gd name="T36" fmla="*/ 4914928 w 4996815"/>
                <a:gd name="T37" fmla="*/ 964931 h 987425"/>
                <a:gd name="T38" fmla="*/ 4875607 w 4996815"/>
                <a:gd name="T39" fmla="*/ 981538 h 987425"/>
                <a:gd name="T40" fmla="*/ 4831842 w 4996815"/>
                <a:gd name="T41" fmla="*/ 987425 h 987425"/>
                <a:gd name="T42" fmla="*/ 164579 w 4996815"/>
                <a:gd name="T43" fmla="*/ 987425 h 987425"/>
                <a:gd name="T44" fmla="*/ 120826 w 4996815"/>
                <a:gd name="T45" fmla="*/ 981538 h 987425"/>
                <a:gd name="T46" fmla="*/ 81511 w 4996815"/>
                <a:gd name="T47" fmla="*/ 964931 h 987425"/>
                <a:gd name="T48" fmla="*/ 48203 w 4996815"/>
                <a:gd name="T49" fmla="*/ 939180 h 987425"/>
                <a:gd name="T50" fmla="*/ 22469 w 4996815"/>
                <a:gd name="T51" fmla="*/ 905862 h 987425"/>
                <a:gd name="T52" fmla="*/ 5878 w 4996815"/>
                <a:gd name="T53" fmla="*/ 866554 h 987425"/>
                <a:gd name="T54" fmla="*/ 0 w 4996815"/>
                <a:gd name="T55" fmla="*/ 822832 h 987425"/>
                <a:gd name="T56" fmla="*/ 0 w 4996815"/>
                <a:gd name="T57" fmla="*/ 164464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0" y="164464"/>
                  </a:moveTo>
                  <a:lnTo>
                    <a:pt x="5878" y="120752"/>
                  </a:lnTo>
                  <a:lnTo>
                    <a:pt x="22469" y="81468"/>
                  </a:lnTo>
                  <a:lnTo>
                    <a:pt x="48203" y="48180"/>
                  </a:lnTo>
                  <a:lnTo>
                    <a:pt x="81511" y="22460"/>
                  </a:lnTo>
                  <a:lnTo>
                    <a:pt x="120826" y="5876"/>
                  </a:lnTo>
                  <a:lnTo>
                    <a:pt x="164579" y="0"/>
                  </a:lnTo>
                  <a:lnTo>
                    <a:pt x="4831842" y="0"/>
                  </a:lnTo>
                  <a:lnTo>
                    <a:pt x="4875607" y="5876"/>
                  </a:lnTo>
                  <a:lnTo>
                    <a:pt x="4914928" y="22460"/>
                  </a:lnTo>
                  <a:lnTo>
                    <a:pt x="4948237" y="48180"/>
                  </a:lnTo>
                  <a:lnTo>
                    <a:pt x="4973969" y="81468"/>
                  </a:lnTo>
                  <a:lnTo>
                    <a:pt x="4990556" y="120752"/>
                  </a:lnTo>
                  <a:lnTo>
                    <a:pt x="4996434" y="164464"/>
                  </a:lnTo>
                  <a:lnTo>
                    <a:pt x="4996434" y="822832"/>
                  </a:lnTo>
                  <a:lnTo>
                    <a:pt x="4990556" y="866554"/>
                  </a:lnTo>
                  <a:lnTo>
                    <a:pt x="4973969" y="905862"/>
                  </a:lnTo>
                  <a:lnTo>
                    <a:pt x="4948237" y="939180"/>
                  </a:lnTo>
                  <a:lnTo>
                    <a:pt x="4914928" y="964931"/>
                  </a:lnTo>
                  <a:lnTo>
                    <a:pt x="4875607" y="981538"/>
                  </a:lnTo>
                  <a:lnTo>
                    <a:pt x="4831842" y="987425"/>
                  </a:lnTo>
                  <a:lnTo>
                    <a:pt x="164579" y="987425"/>
                  </a:lnTo>
                  <a:lnTo>
                    <a:pt x="120826" y="981538"/>
                  </a:lnTo>
                  <a:lnTo>
                    <a:pt x="81511" y="964931"/>
                  </a:lnTo>
                  <a:lnTo>
                    <a:pt x="48203" y="939180"/>
                  </a:lnTo>
                  <a:lnTo>
                    <a:pt x="22469" y="905862"/>
                  </a:lnTo>
                  <a:lnTo>
                    <a:pt x="5878" y="866554"/>
                  </a:lnTo>
                  <a:lnTo>
                    <a:pt x="0" y="822832"/>
                  </a:lnTo>
                  <a:lnTo>
                    <a:pt x="0" y="164464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2781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323" y="0"/>
              <a:ext cx="4469892" cy="124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object 7"/>
          <p:cNvSpPr>
            <a:spLocks noGrp="1"/>
          </p:cNvSpPr>
          <p:nvPr>
            <p:ph type="title"/>
          </p:nvPr>
        </p:nvSpPr>
        <p:spPr>
          <a:xfrm>
            <a:off x="228600" y="187325"/>
            <a:ext cx="5397500" cy="879475"/>
          </a:xfrm>
        </p:spPr>
        <p:txBody>
          <a:bodyPr tIns="12065"/>
          <a:lstStyle/>
          <a:p>
            <a:pPr marL="47625" indent="-36513" eaLnBrk="1" hangingPunct="1">
              <a:spcBef>
                <a:spcPts val="100"/>
              </a:spcBef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2" name="object 8"/>
          <p:cNvGrpSpPr>
            <a:grpSpLocks/>
          </p:cNvGrpSpPr>
          <p:nvPr/>
        </p:nvGrpSpPr>
        <p:grpSpPr bwMode="auto">
          <a:xfrm>
            <a:off x="58738" y="1498600"/>
            <a:ext cx="2781300" cy="4473575"/>
            <a:chOff x="0" y="2383675"/>
            <a:chExt cx="2781935" cy="4474845"/>
          </a:xfrm>
        </p:grpSpPr>
        <p:pic>
          <p:nvPicPr>
            <p:cNvPr id="32775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2121" y="2555843"/>
              <a:ext cx="859432" cy="344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8388" y="2383675"/>
              <a:ext cx="1203960" cy="447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537180"/>
              <a:ext cx="1259649" cy="343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bject 12"/>
          <p:cNvSpPr txBox="1"/>
          <p:nvPr/>
        </p:nvSpPr>
        <p:spPr>
          <a:xfrm>
            <a:off x="2438400" y="1133475"/>
            <a:ext cx="6705600" cy="47005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430463" indent="-9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defRPr/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>
              <a:spcBef>
                <a:spcPts val="100"/>
              </a:spcBef>
              <a:defRPr/>
            </a:pPr>
            <a:endParaRPr lang="ru-RU" alt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defRPr/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получить от технического специалиста материалы</a:t>
            </a:r>
          </a:p>
          <a:p>
            <a:pPr marL="715963" indent="85725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проведения итогового собеседования;</a:t>
            </a: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ведомость и  материалы проведения итогового собеседования, листы  бумаги для черновиков (в случае наличия письменной  формы для отдельных категорий участников)</a:t>
            </a: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организатору проведения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список участников,  бланки итогового собеседования</a:t>
            </a: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техническому специалисту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электронные</a:t>
            </a:r>
          </a:p>
          <a:p>
            <a:pPr marL="715963" indent="0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носители не позднее 8.40 провести инструктаж для комиссии по  проведению и комиссии по проверке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565A9DA2-802B-48CF-BBB2-482A1FE7A59F}" type="slidenum">
              <a:rPr dirty="0"/>
              <a:pPr marL="38100">
                <a:lnSpc>
                  <a:spcPts val="1240"/>
                </a:lnSpc>
                <a:defRPr/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object 2"/>
          <p:cNvGrpSpPr>
            <a:grpSpLocks/>
          </p:cNvGrpSpPr>
          <p:nvPr/>
        </p:nvGrpSpPr>
        <p:grpSpPr bwMode="auto">
          <a:xfrm>
            <a:off x="-4763" y="0"/>
            <a:ext cx="5567363" cy="1244600"/>
            <a:chOff x="-4762" y="0"/>
            <a:chExt cx="5049520" cy="1243965"/>
          </a:xfrm>
        </p:grpSpPr>
        <p:pic>
          <p:nvPicPr>
            <p:cNvPr id="33802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35"/>
              <a:ext cx="5044440" cy="108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object 4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4831842 w 4996815"/>
                <a:gd name="T1" fmla="*/ 0 h 987425"/>
                <a:gd name="T2" fmla="*/ 164579 w 4996815"/>
                <a:gd name="T3" fmla="*/ 0 h 987425"/>
                <a:gd name="T4" fmla="*/ 120826 w 4996815"/>
                <a:gd name="T5" fmla="*/ 5876 h 987425"/>
                <a:gd name="T6" fmla="*/ 81511 w 4996815"/>
                <a:gd name="T7" fmla="*/ 22460 h 987425"/>
                <a:gd name="T8" fmla="*/ 48203 w 4996815"/>
                <a:gd name="T9" fmla="*/ 48180 h 987425"/>
                <a:gd name="T10" fmla="*/ 22469 w 4996815"/>
                <a:gd name="T11" fmla="*/ 81468 h 987425"/>
                <a:gd name="T12" fmla="*/ 5878 w 4996815"/>
                <a:gd name="T13" fmla="*/ 120752 h 987425"/>
                <a:gd name="T14" fmla="*/ 0 w 4996815"/>
                <a:gd name="T15" fmla="*/ 164464 h 987425"/>
                <a:gd name="T16" fmla="*/ 0 w 4996815"/>
                <a:gd name="T17" fmla="*/ 822832 h 987425"/>
                <a:gd name="T18" fmla="*/ 5878 w 4996815"/>
                <a:gd name="T19" fmla="*/ 866554 h 987425"/>
                <a:gd name="T20" fmla="*/ 22469 w 4996815"/>
                <a:gd name="T21" fmla="*/ 905862 h 987425"/>
                <a:gd name="T22" fmla="*/ 48203 w 4996815"/>
                <a:gd name="T23" fmla="*/ 939180 h 987425"/>
                <a:gd name="T24" fmla="*/ 81511 w 4996815"/>
                <a:gd name="T25" fmla="*/ 964931 h 987425"/>
                <a:gd name="T26" fmla="*/ 120826 w 4996815"/>
                <a:gd name="T27" fmla="*/ 981538 h 987425"/>
                <a:gd name="T28" fmla="*/ 164579 w 4996815"/>
                <a:gd name="T29" fmla="*/ 987425 h 987425"/>
                <a:gd name="T30" fmla="*/ 4831842 w 4996815"/>
                <a:gd name="T31" fmla="*/ 987425 h 987425"/>
                <a:gd name="T32" fmla="*/ 4875607 w 4996815"/>
                <a:gd name="T33" fmla="*/ 981538 h 987425"/>
                <a:gd name="T34" fmla="*/ 4914928 w 4996815"/>
                <a:gd name="T35" fmla="*/ 964931 h 987425"/>
                <a:gd name="T36" fmla="*/ 4948237 w 4996815"/>
                <a:gd name="T37" fmla="*/ 939180 h 987425"/>
                <a:gd name="T38" fmla="*/ 4973969 w 4996815"/>
                <a:gd name="T39" fmla="*/ 905862 h 987425"/>
                <a:gd name="T40" fmla="*/ 4990556 w 4996815"/>
                <a:gd name="T41" fmla="*/ 866554 h 987425"/>
                <a:gd name="T42" fmla="*/ 4996434 w 4996815"/>
                <a:gd name="T43" fmla="*/ 822832 h 987425"/>
                <a:gd name="T44" fmla="*/ 4996434 w 4996815"/>
                <a:gd name="T45" fmla="*/ 164464 h 987425"/>
                <a:gd name="T46" fmla="*/ 4990556 w 4996815"/>
                <a:gd name="T47" fmla="*/ 120752 h 987425"/>
                <a:gd name="T48" fmla="*/ 4973969 w 4996815"/>
                <a:gd name="T49" fmla="*/ 81468 h 987425"/>
                <a:gd name="T50" fmla="*/ 4948237 w 4996815"/>
                <a:gd name="T51" fmla="*/ 48180 h 987425"/>
                <a:gd name="T52" fmla="*/ 4914928 w 4996815"/>
                <a:gd name="T53" fmla="*/ 22460 h 987425"/>
                <a:gd name="T54" fmla="*/ 4875607 w 4996815"/>
                <a:gd name="T55" fmla="*/ 5876 h 987425"/>
                <a:gd name="T56" fmla="*/ 4831842 w 4996815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4831842" y="0"/>
                  </a:moveTo>
                  <a:lnTo>
                    <a:pt x="164579" y="0"/>
                  </a:lnTo>
                  <a:lnTo>
                    <a:pt x="120826" y="5876"/>
                  </a:lnTo>
                  <a:lnTo>
                    <a:pt x="81511" y="22460"/>
                  </a:lnTo>
                  <a:lnTo>
                    <a:pt x="48203" y="48180"/>
                  </a:lnTo>
                  <a:lnTo>
                    <a:pt x="22469" y="81468"/>
                  </a:lnTo>
                  <a:lnTo>
                    <a:pt x="5878" y="120752"/>
                  </a:lnTo>
                  <a:lnTo>
                    <a:pt x="0" y="164464"/>
                  </a:lnTo>
                  <a:lnTo>
                    <a:pt x="0" y="822832"/>
                  </a:lnTo>
                  <a:lnTo>
                    <a:pt x="5878" y="866554"/>
                  </a:lnTo>
                  <a:lnTo>
                    <a:pt x="22469" y="905862"/>
                  </a:lnTo>
                  <a:lnTo>
                    <a:pt x="48203" y="939180"/>
                  </a:lnTo>
                  <a:lnTo>
                    <a:pt x="81511" y="964931"/>
                  </a:lnTo>
                  <a:lnTo>
                    <a:pt x="120826" y="981538"/>
                  </a:lnTo>
                  <a:lnTo>
                    <a:pt x="164579" y="987425"/>
                  </a:lnTo>
                  <a:lnTo>
                    <a:pt x="4831842" y="987425"/>
                  </a:lnTo>
                  <a:lnTo>
                    <a:pt x="4875607" y="981538"/>
                  </a:lnTo>
                  <a:lnTo>
                    <a:pt x="4914928" y="964931"/>
                  </a:lnTo>
                  <a:lnTo>
                    <a:pt x="4948237" y="939180"/>
                  </a:lnTo>
                  <a:lnTo>
                    <a:pt x="4973969" y="905862"/>
                  </a:lnTo>
                  <a:lnTo>
                    <a:pt x="4990556" y="866554"/>
                  </a:lnTo>
                  <a:lnTo>
                    <a:pt x="4996434" y="822832"/>
                  </a:lnTo>
                  <a:lnTo>
                    <a:pt x="4996434" y="164464"/>
                  </a:lnTo>
                  <a:lnTo>
                    <a:pt x="4990556" y="120752"/>
                  </a:lnTo>
                  <a:lnTo>
                    <a:pt x="4973969" y="81468"/>
                  </a:lnTo>
                  <a:lnTo>
                    <a:pt x="4948237" y="48180"/>
                  </a:lnTo>
                  <a:lnTo>
                    <a:pt x="4914928" y="22460"/>
                  </a:lnTo>
                  <a:lnTo>
                    <a:pt x="4875607" y="5876"/>
                  </a:lnTo>
                  <a:lnTo>
                    <a:pt x="4831842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3804" name="object 5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0 w 4996815"/>
                <a:gd name="T1" fmla="*/ 164464 h 987425"/>
                <a:gd name="T2" fmla="*/ 5878 w 4996815"/>
                <a:gd name="T3" fmla="*/ 120752 h 987425"/>
                <a:gd name="T4" fmla="*/ 22469 w 4996815"/>
                <a:gd name="T5" fmla="*/ 81468 h 987425"/>
                <a:gd name="T6" fmla="*/ 48203 w 4996815"/>
                <a:gd name="T7" fmla="*/ 48180 h 987425"/>
                <a:gd name="T8" fmla="*/ 81511 w 4996815"/>
                <a:gd name="T9" fmla="*/ 22460 h 987425"/>
                <a:gd name="T10" fmla="*/ 120826 w 4996815"/>
                <a:gd name="T11" fmla="*/ 5876 h 987425"/>
                <a:gd name="T12" fmla="*/ 164579 w 4996815"/>
                <a:gd name="T13" fmla="*/ 0 h 987425"/>
                <a:gd name="T14" fmla="*/ 4831842 w 4996815"/>
                <a:gd name="T15" fmla="*/ 0 h 987425"/>
                <a:gd name="T16" fmla="*/ 4875607 w 4996815"/>
                <a:gd name="T17" fmla="*/ 5876 h 987425"/>
                <a:gd name="T18" fmla="*/ 4914928 w 4996815"/>
                <a:gd name="T19" fmla="*/ 22460 h 987425"/>
                <a:gd name="T20" fmla="*/ 4948237 w 4996815"/>
                <a:gd name="T21" fmla="*/ 48180 h 987425"/>
                <a:gd name="T22" fmla="*/ 4973969 w 4996815"/>
                <a:gd name="T23" fmla="*/ 81468 h 987425"/>
                <a:gd name="T24" fmla="*/ 4990556 w 4996815"/>
                <a:gd name="T25" fmla="*/ 120752 h 987425"/>
                <a:gd name="T26" fmla="*/ 4996434 w 4996815"/>
                <a:gd name="T27" fmla="*/ 164464 h 987425"/>
                <a:gd name="T28" fmla="*/ 4996434 w 4996815"/>
                <a:gd name="T29" fmla="*/ 822832 h 987425"/>
                <a:gd name="T30" fmla="*/ 4990556 w 4996815"/>
                <a:gd name="T31" fmla="*/ 866554 h 987425"/>
                <a:gd name="T32" fmla="*/ 4973969 w 4996815"/>
                <a:gd name="T33" fmla="*/ 905862 h 987425"/>
                <a:gd name="T34" fmla="*/ 4948237 w 4996815"/>
                <a:gd name="T35" fmla="*/ 939180 h 987425"/>
                <a:gd name="T36" fmla="*/ 4914928 w 4996815"/>
                <a:gd name="T37" fmla="*/ 964931 h 987425"/>
                <a:gd name="T38" fmla="*/ 4875607 w 4996815"/>
                <a:gd name="T39" fmla="*/ 981538 h 987425"/>
                <a:gd name="T40" fmla="*/ 4831842 w 4996815"/>
                <a:gd name="T41" fmla="*/ 987425 h 987425"/>
                <a:gd name="T42" fmla="*/ 164579 w 4996815"/>
                <a:gd name="T43" fmla="*/ 987425 h 987425"/>
                <a:gd name="T44" fmla="*/ 120826 w 4996815"/>
                <a:gd name="T45" fmla="*/ 981538 h 987425"/>
                <a:gd name="T46" fmla="*/ 81511 w 4996815"/>
                <a:gd name="T47" fmla="*/ 964931 h 987425"/>
                <a:gd name="T48" fmla="*/ 48203 w 4996815"/>
                <a:gd name="T49" fmla="*/ 939180 h 987425"/>
                <a:gd name="T50" fmla="*/ 22469 w 4996815"/>
                <a:gd name="T51" fmla="*/ 905862 h 987425"/>
                <a:gd name="T52" fmla="*/ 5878 w 4996815"/>
                <a:gd name="T53" fmla="*/ 866554 h 987425"/>
                <a:gd name="T54" fmla="*/ 0 w 4996815"/>
                <a:gd name="T55" fmla="*/ 822832 h 987425"/>
                <a:gd name="T56" fmla="*/ 0 w 4996815"/>
                <a:gd name="T57" fmla="*/ 164464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0" y="164464"/>
                  </a:moveTo>
                  <a:lnTo>
                    <a:pt x="5878" y="120752"/>
                  </a:lnTo>
                  <a:lnTo>
                    <a:pt x="22469" y="81468"/>
                  </a:lnTo>
                  <a:lnTo>
                    <a:pt x="48203" y="48180"/>
                  </a:lnTo>
                  <a:lnTo>
                    <a:pt x="81511" y="22460"/>
                  </a:lnTo>
                  <a:lnTo>
                    <a:pt x="120826" y="5876"/>
                  </a:lnTo>
                  <a:lnTo>
                    <a:pt x="164579" y="0"/>
                  </a:lnTo>
                  <a:lnTo>
                    <a:pt x="4831842" y="0"/>
                  </a:lnTo>
                  <a:lnTo>
                    <a:pt x="4875607" y="5876"/>
                  </a:lnTo>
                  <a:lnTo>
                    <a:pt x="4914928" y="22460"/>
                  </a:lnTo>
                  <a:lnTo>
                    <a:pt x="4948237" y="48180"/>
                  </a:lnTo>
                  <a:lnTo>
                    <a:pt x="4973969" y="81468"/>
                  </a:lnTo>
                  <a:lnTo>
                    <a:pt x="4990556" y="120752"/>
                  </a:lnTo>
                  <a:lnTo>
                    <a:pt x="4996434" y="164464"/>
                  </a:lnTo>
                  <a:lnTo>
                    <a:pt x="4996434" y="822832"/>
                  </a:lnTo>
                  <a:lnTo>
                    <a:pt x="4990556" y="866554"/>
                  </a:lnTo>
                  <a:lnTo>
                    <a:pt x="4973969" y="905862"/>
                  </a:lnTo>
                  <a:lnTo>
                    <a:pt x="4948237" y="939180"/>
                  </a:lnTo>
                  <a:lnTo>
                    <a:pt x="4914928" y="964931"/>
                  </a:lnTo>
                  <a:lnTo>
                    <a:pt x="4875607" y="981538"/>
                  </a:lnTo>
                  <a:lnTo>
                    <a:pt x="4831842" y="987425"/>
                  </a:lnTo>
                  <a:lnTo>
                    <a:pt x="164579" y="987425"/>
                  </a:lnTo>
                  <a:lnTo>
                    <a:pt x="120826" y="981538"/>
                  </a:lnTo>
                  <a:lnTo>
                    <a:pt x="81511" y="964931"/>
                  </a:lnTo>
                  <a:lnTo>
                    <a:pt x="48203" y="939180"/>
                  </a:lnTo>
                  <a:lnTo>
                    <a:pt x="22469" y="905862"/>
                  </a:lnTo>
                  <a:lnTo>
                    <a:pt x="5878" y="866554"/>
                  </a:lnTo>
                  <a:lnTo>
                    <a:pt x="0" y="822832"/>
                  </a:lnTo>
                  <a:lnTo>
                    <a:pt x="0" y="164464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3805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324" y="0"/>
              <a:ext cx="4469892" cy="124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object 7"/>
          <p:cNvSpPr>
            <a:spLocks noGrp="1"/>
          </p:cNvSpPr>
          <p:nvPr>
            <p:ph type="title"/>
          </p:nvPr>
        </p:nvSpPr>
        <p:spPr>
          <a:xfrm>
            <a:off x="549275" y="90488"/>
            <a:ext cx="3895725" cy="879475"/>
          </a:xfrm>
        </p:spPr>
        <p:txBody>
          <a:bodyPr tIns="12065"/>
          <a:lstStyle/>
          <a:p>
            <a:pPr marL="47625" indent="-36513" eaLnBrk="1" hangingPunct="1">
              <a:spcBef>
                <a:spcPts val="100"/>
              </a:spcBef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796" name="object 8"/>
          <p:cNvGrpSpPr>
            <a:grpSpLocks/>
          </p:cNvGrpSpPr>
          <p:nvPr/>
        </p:nvGrpSpPr>
        <p:grpSpPr bwMode="auto">
          <a:xfrm>
            <a:off x="-76200" y="1598613"/>
            <a:ext cx="3141663" cy="4473575"/>
            <a:chOff x="0" y="2383675"/>
            <a:chExt cx="3141980" cy="4474845"/>
          </a:xfrm>
        </p:grpSpPr>
        <p:pic>
          <p:nvPicPr>
            <p:cNvPr id="33799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2166" y="2555843"/>
              <a:ext cx="859432" cy="344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0619" y="2383675"/>
              <a:ext cx="1203959" cy="447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537180"/>
              <a:ext cx="1403668" cy="343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7" name="object 12"/>
          <p:cNvSpPr txBox="1">
            <a:spLocks noChangeArrowheads="1"/>
          </p:cNvSpPr>
          <p:nvPr/>
        </p:nvSpPr>
        <p:spPr bwMode="auto">
          <a:xfrm>
            <a:off x="3352800" y="782638"/>
            <a:ext cx="57912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Организаторы проведения</a:t>
            </a:r>
          </a:p>
          <a:p>
            <a:pPr marL="12700" algn="r">
              <a:spcBef>
                <a:spcPts val="100"/>
              </a:spcBef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получить списки участников, бланки итогового  собеседования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осуществить в аудитории ожидания проверку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документов, удостоверяющих личность участников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выдать бланки участникам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контролировать внесение участниками  регистрационных данных и подписи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приглашать участников и сопровождать их в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аудиторию проведения согласно списку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распределения и обратно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информировать ответственного организатора  об отсутствии участника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обеспечить соблюдение порядка иными  обучающимися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F5171A88-8651-423E-82B7-F16936E49AD4}" type="slidenum">
              <a:rPr dirty="0"/>
              <a:pPr marL="38100">
                <a:lnSpc>
                  <a:spcPts val="1240"/>
                </a:lnSpc>
                <a:defRPr/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object 2"/>
          <p:cNvGrpSpPr>
            <a:grpSpLocks/>
          </p:cNvGrpSpPr>
          <p:nvPr/>
        </p:nvGrpSpPr>
        <p:grpSpPr bwMode="auto">
          <a:xfrm>
            <a:off x="12700" y="1828800"/>
            <a:ext cx="3416300" cy="3689350"/>
            <a:chOff x="12444" y="3085068"/>
            <a:chExt cx="3567429" cy="2432685"/>
          </a:xfrm>
        </p:grpSpPr>
        <p:pic>
          <p:nvPicPr>
            <p:cNvPr id="34829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44" y="3085068"/>
              <a:ext cx="1703198" cy="235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7592" y="3144523"/>
              <a:ext cx="1502156" cy="227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object 5"/>
            <p:cNvSpPr>
              <a:spLocks/>
            </p:cNvSpPr>
            <p:nvPr/>
          </p:nvSpPr>
          <p:spPr bwMode="auto">
            <a:xfrm>
              <a:off x="928738" y="4130675"/>
              <a:ext cx="1938655" cy="1386840"/>
            </a:xfrm>
            <a:custGeom>
              <a:avLst/>
              <a:gdLst>
                <a:gd name="T0" fmla="*/ 1764296 w 1938655"/>
                <a:gd name="T1" fmla="*/ 0 h 1386839"/>
                <a:gd name="T2" fmla="*/ 0 w 1938655"/>
                <a:gd name="T3" fmla="*/ 0 h 1386839"/>
                <a:gd name="T4" fmla="*/ 1549 w 1938655"/>
                <a:gd name="T5" fmla="*/ 56387 h 1386839"/>
                <a:gd name="T6" fmla="*/ 186689 w 1938655"/>
                <a:gd name="T7" fmla="*/ 56387 h 1386839"/>
                <a:gd name="T8" fmla="*/ 180466 w 1938655"/>
                <a:gd name="T9" fmla="*/ 1012571 h 1386839"/>
                <a:gd name="T10" fmla="*/ 202247 w 1938655"/>
                <a:gd name="T11" fmla="*/ 1012571 h 1386839"/>
                <a:gd name="T12" fmla="*/ 202247 w 1938655"/>
                <a:gd name="T13" fmla="*/ 1386587 h 1386839"/>
                <a:gd name="T14" fmla="*/ 253593 w 1938655"/>
                <a:gd name="T15" fmla="*/ 1386587 h 1386839"/>
                <a:gd name="T16" fmla="*/ 253593 w 1938655"/>
                <a:gd name="T17" fmla="*/ 208152 h 1386839"/>
                <a:gd name="T18" fmla="*/ 1731657 w 1938655"/>
                <a:gd name="T19" fmla="*/ 208152 h 1386839"/>
                <a:gd name="T20" fmla="*/ 1731657 w 1938655"/>
                <a:gd name="T21" fmla="*/ 70357 h 1386839"/>
                <a:gd name="T22" fmla="*/ 1938540 w 1938655"/>
                <a:gd name="T23" fmla="*/ 68833 h 1386839"/>
                <a:gd name="T24" fmla="*/ 1905385 w 1938655"/>
                <a:gd name="T25" fmla="*/ 57729 h 1386839"/>
                <a:gd name="T26" fmla="*/ 1875326 w 1938655"/>
                <a:gd name="T27" fmla="*/ 44577 h 1386839"/>
                <a:gd name="T28" fmla="*/ 1847315 w 1938655"/>
                <a:gd name="T29" fmla="*/ 27900 h 1386839"/>
                <a:gd name="T30" fmla="*/ 1820818 w 1938655"/>
                <a:gd name="T31" fmla="*/ 6635 h 1386839"/>
                <a:gd name="T32" fmla="*/ 1792300 w 1938655"/>
                <a:gd name="T33" fmla="*/ 6635 h 1386839"/>
                <a:gd name="T34" fmla="*/ 1778727 w 1938655"/>
                <a:gd name="T35" fmla="*/ 5365 h 1386839"/>
                <a:gd name="T36" fmla="*/ 1764296 w 1938655"/>
                <a:gd name="T37" fmla="*/ 0 h 1386839"/>
                <a:gd name="T38" fmla="*/ 1731657 w 1938655"/>
                <a:gd name="T39" fmla="*/ 208152 h 1386839"/>
                <a:gd name="T40" fmla="*/ 1675650 w 1938655"/>
                <a:gd name="T41" fmla="*/ 208152 h 1386839"/>
                <a:gd name="T42" fmla="*/ 1675650 w 1938655"/>
                <a:gd name="T43" fmla="*/ 1381888 h 1386839"/>
                <a:gd name="T44" fmla="*/ 1731657 w 1938655"/>
                <a:gd name="T45" fmla="*/ 1381888 h 1386839"/>
                <a:gd name="T46" fmla="*/ 1731657 w 1938655"/>
                <a:gd name="T47" fmla="*/ 208152 h 1386839"/>
                <a:gd name="T48" fmla="*/ 1300619 w 1938655"/>
                <a:gd name="T49" fmla="*/ 208152 h 1386839"/>
                <a:gd name="T50" fmla="*/ 1260233 w 1938655"/>
                <a:gd name="T51" fmla="*/ 208152 h 1386839"/>
                <a:gd name="T52" fmla="*/ 1260233 w 1938655"/>
                <a:gd name="T53" fmla="*/ 1010920 h 1386839"/>
                <a:gd name="T54" fmla="*/ 1300619 w 1938655"/>
                <a:gd name="T55" fmla="*/ 1010920 h 1386839"/>
                <a:gd name="T56" fmla="*/ 1300619 w 1938655"/>
                <a:gd name="T57" fmla="*/ 208152 h 1386839"/>
                <a:gd name="T58" fmla="*/ 1805873 w 1938655"/>
                <a:gd name="T59" fmla="*/ 6143 h 1386839"/>
                <a:gd name="T60" fmla="*/ 1792300 w 1938655"/>
                <a:gd name="T61" fmla="*/ 6635 h 1386839"/>
                <a:gd name="T62" fmla="*/ 1820818 w 1938655"/>
                <a:gd name="T63" fmla="*/ 6635 h 1386839"/>
                <a:gd name="T64" fmla="*/ 1820303 w 1938655"/>
                <a:gd name="T65" fmla="*/ 6223 h 1386839"/>
                <a:gd name="T66" fmla="*/ 1805873 w 1938655"/>
                <a:gd name="T67" fmla="*/ 6143 h 13868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38655" h="1386839">
                  <a:moveTo>
                    <a:pt x="1764296" y="0"/>
                  </a:moveTo>
                  <a:lnTo>
                    <a:pt x="0" y="0"/>
                  </a:lnTo>
                  <a:lnTo>
                    <a:pt x="1549" y="56387"/>
                  </a:lnTo>
                  <a:lnTo>
                    <a:pt x="186689" y="56387"/>
                  </a:lnTo>
                  <a:lnTo>
                    <a:pt x="180466" y="1012570"/>
                  </a:lnTo>
                  <a:lnTo>
                    <a:pt x="202247" y="1012570"/>
                  </a:lnTo>
                  <a:lnTo>
                    <a:pt x="202247" y="1386586"/>
                  </a:lnTo>
                  <a:lnTo>
                    <a:pt x="253593" y="1386586"/>
                  </a:lnTo>
                  <a:lnTo>
                    <a:pt x="253593" y="208152"/>
                  </a:lnTo>
                  <a:lnTo>
                    <a:pt x="1731657" y="208152"/>
                  </a:lnTo>
                  <a:lnTo>
                    <a:pt x="1731657" y="70357"/>
                  </a:lnTo>
                  <a:lnTo>
                    <a:pt x="1938540" y="68833"/>
                  </a:lnTo>
                  <a:lnTo>
                    <a:pt x="1905385" y="57729"/>
                  </a:lnTo>
                  <a:lnTo>
                    <a:pt x="1875326" y="44577"/>
                  </a:lnTo>
                  <a:lnTo>
                    <a:pt x="1847315" y="27900"/>
                  </a:lnTo>
                  <a:lnTo>
                    <a:pt x="1820818" y="6635"/>
                  </a:lnTo>
                  <a:lnTo>
                    <a:pt x="1792300" y="6635"/>
                  </a:lnTo>
                  <a:lnTo>
                    <a:pt x="1778727" y="5365"/>
                  </a:lnTo>
                  <a:lnTo>
                    <a:pt x="1764296" y="0"/>
                  </a:lnTo>
                  <a:close/>
                </a:path>
                <a:path w="1938655" h="1386839">
                  <a:moveTo>
                    <a:pt x="1731657" y="208152"/>
                  </a:moveTo>
                  <a:lnTo>
                    <a:pt x="1675650" y="208152"/>
                  </a:lnTo>
                  <a:lnTo>
                    <a:pt x="1675650" y="1381887"/>
                  </a:lnTo>
                  <a:lnTo>
                    <a:pt x="1731657" y="1381887"/>
                  </a:lnTo>
                  <a:lnTo>
                    <a:pt x="1731657" y="208152"/>
                  </a:lnTo>
                  <a:close/>
                </a:path>
                <a:path w="1938655" h="1386839">
                  <a:moveTo>
                    <a:pt x="1300619" y="208152"/>
                  </a:moveTo>
                  <a:lnTo>
                    <a:pt x="1260233" y="208152"/>
                  </a:lnTo>
                  <a:lnTo>
                    <a:pt x="1260233" y="1010919"/>
                  </a:lnTo>
                  <a:lnTo>
                    <a:pt x="1300619" y="1010919"/>
                  </a:lnTo>
                  <a:lnTo>
                    <a:pt x="1300619" y="208152"/>
                  </a:lnTo>
                  <a:close/>
                </a:path>
                <a:path w="1938655" h="1386839">
                  <a:moveTo>
                    <a:pt x="1805873" y="6143"/>
                  </a:moveTo>
                  <a:lnTo>
                    <a:pt x="1792300" y="6635"/>
                  </a:lnTo>
                  <a:lnTo>
                    <a:pt x="1820818" y="6635"/>
                  </a:lnTo>
                  <a:lnTo>
                    <a:pt x="1820303" y="6223"/>
                  </a:lnTo>
                  <a:lnTo>
                    <a:pt x="1805873" y="6143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34819" name="object 6"/>
          <p:cNvGrpSpPr>
            <a:grpSpLocks/>
          </p:cNvGrpSpPr>
          <p:nvPr/>
        </p:nvGrpSpPr>
        <p:grpSpPr bwMode="auto">
          <a:xfrm>
            <a:off x="25400" y="19050"/>
            <a:ext cx="3546475" cy="1276350"/>
            <a:chOff x="85343" y="434340"/>
            <a:chExt cx="3382010" cy="2125980"/>
          </a:xfrm>
        </p:grpSpPr>
        <p:pic>
          <p:nvPicPr>
            <p:cNvPr id="34825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3" y="434340"/>
              <a:ext cx="3381755" cy="212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object 8"/>
            <p:cNvSpPr>
              <a:spLocks/>
            </p:cNvSpPr>
            <p:nvPr/>
          </p:nvSpPr>
          <p:spPr bwMode="auto">
            <a:xfrm>
              <a:off x="132816" y="462026"/>
              <a:ext cx="3287395" cy="2031364"/>
            </a:xfrm>
            <a:custGeom>
              <a:avLst/>
              <a:gdLst>
                <a:gd name="T0" fmla="*/ 2948584 w 3287395"/>
                <a:gd name="T1" fmla="*/ 0 h 2031364"/>
                <a:gd name="T2" fmla="*/ 338480 w 3287395"/>
                <a:gd name="T3" fmla="*/ 0 h 2031364"/>
                <a:gd name="T4" fmla="*/ 292549 w 3287395"/>
                <a:gd name="T5" fmla="*/ 3091 h 2031364"/>
                <a:gd name="T6" fmla="*/ 248496 w 3287395"/>
                <a:gd name="T7" fmla="*/ 12097 h 2031364"/>
                <a:gd name="T8" fmla="*/ 206725 w 3287395"/>
                <a:gd name="T9" fmla="*/ 26614 h 2031364"/>
                <a:gd name="T10" fmla="*/ 167640 w 3287395"/>
                <a:gd name="T11" fmla="*/ 46237 h 2031364"/>
                <a:gd name="T12" fmla="*/ 131642 w 3287395"/>
                <a:gd name="T13" fmla="*/ 70562 h 2031364"/>
                <a:gd name="T14" fmla="*/ 99136 w 3287395"/>
                <a:gd name="T15" fmla="*/ 99187 h 2031364"/>
                <a:gd name="T16" fmla="*/ 70524 w 3287395"/>
                <a:gd name="T17" fmla="*/ 131705 h 2031364"/>
                <a:gd name="T18" fmla="*/ 46211 w 3287395"/>
                <a:gd name="T19" fmla="*/ 167715 h 2031364"/>
                <a:gd name="T20" fmla="*/ 26598 w 3287395"/>
                <a:gd name="T21" fmla="*/ 206811 h 2031364"/>
                <a:gd name="T22" fmla="*/ 12090 w 3287395"/>
                <a:gd name="T23" fmla="*/ 248590 h 2031364"/>
                <a:gd name="T24" fmla="*/ 3089 w 3287395"/>
                <a:gd name="T25" fmla="*/ 292648 h 2031364"/>
                <a:gd name="T26" fmla="*/ 0 w 3287395"/>
                <a:gd name="T27" fmla="*/ 338582 h 2031364"/>
                <a:gd name="T28" fmla="*/ 0 w 3287395"/>
                <a:gd name="T29" fmla="*/ 1692402 h 2031364"/>
                <a:gd name="T30" fmla="*/ 3089 w 3287395"/>
                <a:gd name="T31" fmla="*/ 1738332 h 2031364"/>
                <a:gd name="T32" fmla="*/ 12090 w 3287395"/>
                <a:gd name="T33" fmla="*/ 1782383 h 2031364"/>
                <a:gd name="T34" fmla="*/ 26598 w 3287395"/>
                <a:gd name="T35" fmla="*/ 1824152 h 2031364"/>
                <a:gd name="T36" fmla="*/ 46211 w 3287395"/>
                <a:gd name="T37" fmla="*/ 1863235 h 2031364"/>
                <a:gd name="T38" fmla="*/ 70524 w 3287395"/>
                <a:gd name="T39" fmla="*/ 1899230 h 2031364"/>
                <a:gd name="T40" fmla="*/ 99136 w 3287395"/>
                <a:gd name="T41" fmla="*/ 1931733 h 2031364"/>
                <a:gd name="T42" fmla="*/ 131642 w 3287395"/>
                <a:gd name="T43" fmla="*/ 1960341 h 2031364"/>
                <a:gd name="T44" fmla="*/ 167640 w 3287395"/>
                <a:gd name="T45" fmla="*/ 1984652 h 2031364"/>
                <a:gd name="T46" fmla="*/ 206725 w 3287395"/>
                <a:gd name="T47" fmla="*/ 2004262 h 2031364"/>
                <a:gd name="T48" fmla="*/ 248496 w 3287395"/>
                <a:gd name="T49" fmla="*/ 2018768 h 2031364"/>
                <a:gd name="T50" fmla="*/ 292549 w 3287395"/>
                <a:gd name="T51" fmla="*/ 2027767 h 2031364"/>
                <a:gd name="T52" fmla="*/ 338480 w 3287395"/>
                <a:gd name="T53" fmla="*/ 2030857 h 2031364"/>
                <a:gd name="T54" fmla="*/ 2948584 w 3287395"/>
                <a:gd name="T55" fmla="*/ 2030857 h 2031364"/>
                <a:gd name="T56" fmla="*/ 2994515 w 3287395"/>
                <a:gd name="T57" fmla="*/ 2027767 h 2031364"/>
                <a:gd name="T58" fmla="*/ 3038566 w 3287395"/>
                <a:gd name="T59" fmla="*/ 2018768 h 2031364"/>
                <a:gd name="T60" fmla="*/ 3080334 w 3287395"/>
                <a:gd name="T61" fmla="*/ 2004262 h 2031364"/>
                <a:gd name="T62" fmla="*/ 3119418 w 3287395"/>
                <a:gd name="T63" fmla="*/ 1984652 h 2031364"/>
                <a:gd name="T64" fmla="*/ 3155412 w 3287395"/>
                <a:gd name="T65" fmla="*/ 1960341 h 2031364"/>
                <a:gd name="T66" fmla="*/ 3187915 w 3287395"/>
                <a:gd name="T67" fmla="*/ 1931733 h 2031364"/>
                <a:gd name="T68" fmla="*/ 3216524 w 3287395"/>
                <a:gd name="T69" fmla="*/ 1899230 h 2031364"/>
                <a:gd name="T70" fmla="*/ 3240834 w 3287395"/>
                <a:gd name="T71" fmla="*/ 1863235 h 2031364"/>
                <a:gd name="T72" fmla="*/ 3260444 w 3287395"/>
                <a:gd name="T73" fmla="*/ 1824152 h 2031364"/>
                <a:gd name="T74" fmla="*/ 3274950 w 3287395"/>
                <a:gd name="T75" fmla="*/ 1782383 h 2031364"/>
                <a:gd name="T76" fmla="*/ 3283950 w 3287395"/>
                <a:gd name="T77" fmla="*/ 1738332 h 2031364"/>
                <a:gd name="T78" fmla="*/ 3287039 w 3287395"/>
                <a:gd name="T79" fmla="*/ 1692402 h 2031364"/>
                <a:gd name="T80" fmla="*/ 3287039 w 3287395"/>
                <a:gd name="T81" fmla="*/ 338582 h 2031364"/>
                <a:gd name="T82" fmla="*/ 3283950 w 3287395"/>
                <a:gd name="T83" fmla="*/ 292648 h 2031364"/>
                <a:gd name="T84" fmla="*/ 3274950 w 3287395"/>
                <a:gd name="T85" fmla="*/ 248590 h 2031364"/>
                <a:gd name="T86" fmla="*/ 3260444 w 3287395"/>
                <a:gd name="T87" fmla="*/ 206811 h 2031364"/>
                <a:gd name="T88" fmla="*/ 3240834 w 3287395"/>
                <a:gd name="T89" fmla="*/ 167715 h 2031364"/>
                <a:gd name="T90" fmla="*/ 3216524 w 3287395"/>
                <a:gd name="T91" fmla="*/ 131705 h 2031364"/>
                <a:gd name="T92" fmla="*/ 3187915 w 3287395"/>
                <a:gd name="T93" fmla="*/ 99187 h 2031364"/>
                <a:gd name="T94" fmla="*/ 3155412 w 3287395"/>
                <a:gd name="T95" fmla="*/ 70562 h 2031364"/>
                <a:gd name="T96" fmla="*/ 3119418 w 3287395"/>
                <a:gd name="T97" fmla="*/ 46237 h 2031364"/>
                <a:gd name="T98" fmla="*/ 3080334 w 3287395"/>
                <a:gd name="T99" fmla="*/ 26614 h 2031364"/>
                <a:gd name="T100" fmla="*/ 3038566 w 3287395"/>
                <a:gd name="T101" fmla="*/ 12097 h 2031364"/>
                <a:gd name="T102" fmla="*/ 2994515 w 3287395"/>
                <a:gd name="T103" fmla="*/ 3091 h 2031364"/>
                <a:gd name="T104" fmla="*/ 2948584 w 3287395"/>
                <a:gd name="T105" fmla="*/ 0 h 2031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87395" h="2031364">
                  <a:moveTo>
                    <a:pt x="2948584" y="0"/>
                  </a:moveTo>
                  <a:lnTo>
                    <a:pt x="338480" y="0"/>
                  </a:lnTo>
                  <a:lnTo>
                    <a:pt x="292549" y="3091"/>
                  </a:lnTo>
                  <a:lnTo>
                    <a:pt x="248496" y="12097"/>
                  </a:lnTo>
                  <a:lnTo>
                    <a:pt x="206725" y="26614"/>
                  </a:lnTo>
                  <a:lnTo>
                    <a:pt x="167640" y="46237"/>
                  </a:lnTo>
                  <a:lnTo>
                    <a:pt x="131642" y="70562"/>
                  </a:lnTo>
                  <a:lnTo>
                    <a:pt x="99136" y="99187"/>
                  </a:lnTo>
                  <a:lnTo>
                    <a:pt x="70524" y="131705"/>
                  </a:lnTo>
                  <a:lnTo>
                    <a:pt x="46211" y="167715"/>
                  </a:lnTo>
                  <a:lnTo>
                    <a:pt x="26598" y="206811"/>
                  </a:lnTo>
                  <a:lnTo>
                    <a:pt x="12090" y="248590"/>
                  </a:lnTo>
                  <a:lnTo>
                    <a:pt x="3089" y="292648"/>
                  </a:lnTo>
                  <a:lnTo>
                    <a:pt x="0" y="338582"/>
                  </a:lnTo>
                  <a:lnTo>
                    <a:pt x="0" y="1692402"/>
                  </a:lnTo>
                  <a:lnTo>
                    <a:pt x="3089" y="1738332"/>
                  </a:lnTo>
                  <a:lnTo>
                    <a:pt x="12090" y="1782383"/>
                  </a:lnTo>
                  <a:lnTo>
                    <a:pt x="26598" y="1824152"/>
                  </a:lnTo>
                  <a:lnTo>
                    <a:pt x="46211" y="1863235"/>
                  </a:lnTo>
                  <a:lnTo>
                    <a:pt x="70524" y="1899230"/>
                  </a:lnTo>
                  <a:lnTo>
                    <a:pt x="99136" y="1931733"/>
                  </a:lnTo>
                  <a:lnTo>
                    <a:pt x="131642" y="1960341"/>
                  </a:lnTo>
                  <a:lnTo>
                    <a:pt x="167640" y="1984652"/>
                  </a:lnTo>
                  <a:lnTo>
                    <a:pt x="206725" y="2004262"/>
                  </a:lnTo>
                  <a:lnTo>
                    <a:pt x="248496" y="2018768"/>
                  </a:lnTo>
                  <a:lnTo>
                    <a:pt x="292549" y="2027767"/>
                  </a:lnTo>
                  <a:lnTo>
                    <a:pt x="338480" y="2030857"/>
                  </a:lnTo>
                  <a:lnTo>
                    <a:pt x="2948584" y="2030857"/>
                  </a:lnTo>
                  <a:lnTo>
                    <a:pt x="2994515" y="2027767"/>
                  </a:lnTo>
                  <a:lnTo>
                    <a:pt x="3038566" y="2018768"/>
                  </a:lnTo>
                  <a:lnTo>
                    <a:pt x="3080334" y="2004262"/>
                  </a:lnTo>
                  <a:lnTo>
                    <a:pt x="3119418" y="1984652"/>
                  </a:lnTo>
                  <a:lnTo>
                    <a:pt x="3155412" y="1960341"/>
                  </a:lnTo>
                  <a:lnTo>
                    <a:pt x="3187915" y="1931733"/>
                  </a:lnTo>
                  <a:lnTo>
                    <a:pt x="3216524" y="1899230"/>
                  </a:lnTo>
                  <a:lnTo>
                    <a:pt x="3240834" y="1863235"/>
                  </a:lnTo>
                  <a:lnTo>
                    <a:pt x="3260444" y="1824152"/>
                  </a:lnTo>
                  <a:lnTo>
                    <a:pt x="3274950" y="1782383"/>
                  </a:lnTo>
                  <a:lnTo>
                    <a:pt x="3283950" y="1738332"/>
                  </a:lnTo>
                  <a:lnTo>
                    <a:pt x="3287039" y="1692402"/>
                  </a:lnTo>
                  <a:lnTo>
                    <a:pt x="3287039" y="338582"/>
                  </a:lnTo>
                  <a:lnTo>
                    <a:pt x="3283950" y="292648"/>
                  </a:lnTo>
                  <a:lnTo>
                    <a:pt x="3274950" y="248590"/>
                  </a:lnTo>
                  <a:lnTo>
                    <a:pt x="3260444" y="206811"/>
                  </a:lnTo>
                  <a:lnTo>
                    <a:pt x="3240834" y="167715"/>
                  </a:lnTo>
                  <a:lnTo>
                    <a:pt x="3216524" y="131705"/>
                  </a:lnTo>
                  <a:lnTo>
                    <a:pt x="3187915" y="99187"/>
                  </a:lnTo>
                  <a:lnTo>
                    <a:pt x="3155412" y="70562"/>
                  </a:lnTo>
                  <a:lnTo>
                    <a:pt x="3119418" y="46237"/>
                  </a:lnTo>
                  <a:lnTo>
                    <a:pt x="3080334" y="26614"/>
                  </a:lnTo>
                  <a:lnTo>
                    <a:pt x="3038566" y="12097"/>
                  </a:lnTo>
                  <a:lnTo>
                    <a:pt x="2994515" y="3091"/>
                  </a:lnTo>
                  <a:lnTo>
                    <a:pt x="2948584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4827" name="object 9"/>
            <p:cNvSpPr>
              <a:spLocks/>
            </p:cNvSpPr>
            <p:nvPr/>
          </p:nvSpPr>
          <p:spPr bwMode="auto">
            <a:xfrm>
              <a:off x="132816" y="462026"/>
              <a:ext cx="3287395" cy="2031364"/>
            </a:xfrm>
            <a:custGeom>
              <a:avLst/>
              <a:gdLst>
                <a:gd name="T0" fmla="*/ 0 w 3287395"/>
                <a:gd name="T1" fmla="*/ 338582 h 2031364"/>
                <a:gd name="T2" fmla="*/ 3089 w 3287395"/>
                <a:gd name="T3" fmla="*/ 292648 h 2031364"/>
                <a:gd name="T4" fmla="*/ 12090 w 3287395"/>
                <a:gd name="T5" fmla="*/ 248590 h 2031364"/>
                <a:gd name="T6" fmla="*/ 26598 w 3287395"/>
                <a:gd name="T7" fmla="*/ 206811 h 2031364"/>
                <a:gd name="T8" fmla="*/ 46211 w 3287395"/>
                <a:gd name="T9" fmla="*/ 167715 h 2031364"/>
                <a:gd name="T10" fmla="*/ 70524 w 3287395"/>
                <a:gd name="T11" fmla="*/ 131705 h 2031364"/>
                <a:gd name="T12" fmla="*/ 99136 w 3287395"/>
                <a:gd name="T13" fmla="*/ 99187 h 2031364"/>
                <a:gd name="T14" fmla="*/ 131642 w 3287395"/>
                <a:gd name="T15" fmla="*/ 70562 h 2031364"/>
                <a:gd name="T16" fmla="*/ 167640 w 3287395"/>
                <a:gd name="T17" fmla="*/ 46237 h 2031364"/>
                <a:gd name="T18" fmla="*/ 206725 w 3287395"/>
                <a:gd name="T19" fmla="*/ 26614 h 2031364"/>
                <a:gd name="T20" fmla="*/ 248496 w 3287395"/>
                <a:gd name="T21" fmla="*/ 12097 h 2031364"/>
                <a:gd name="T22" fmla="*/ 292549 w 3287395"/>
                <a:gd name="T23" fmla="*/ 3091 h 2031364"/>
                <a:gd name="T24" fmla="*/ 338480 w 3287395"/>
                <a:gd name="T25" fmla="*/ 0 h 2031364"/>
                <a:gd name="T26" fmla="*/ 2948584 w 3287395"/>
                <a:gd name="T27" fmla="*/ 0 h 2031364"/>
                <a:gd name="T28" fmla="*/ 2994515 w 3287395"/>
                <a:gd name="T29" fmla="*/ 3091 h 2031364"/>
                <a:gd name="T30" fmla="*/ 3038566 w 3287395"/>
                <a:gd name="T31" fmla="*/ 12097 h 2031364"/>
                <a:gd name="T32" fmla="*/ 3080334 w 3287395"/>
                <a:gd name="T33" fmla="*/ 26614 h 2031364"/>
                <a:gd name="T34" fmla="*/ 3119418 w 3287395"/>
                <a:gd name="T35" fmla="*/ 46237 h 2031364"/>
                <a:gd name="T36" fmla="*/ 3155412 w 3287395"/>
                <a:gd name="T37" fmla="*/ 70562 h 2031364"/>
                <a:gd name="T38" fmla="*/ 3187915 w 3287395"/>
                <a:gd name="T39" fmla="*/ 99187 h 2031364"/>
                <a:gd name="T40" fmla="*/ 3216524 w 3287395"/>
                <a:gd name="T41" fmla="*/ 131705 h 2031364"/>
                <a:gd name="T42" fmla="*/ 3240834 w 3287395"/>
                <a:gd name="T43" fmla="*/ 167715 h 2031364"/>
                <a:gd name="T44" fmla="*/ 3260444 w 3287395"/>
                <a:gd name="T45" fmla="*/ 206811 h 2031364"/>
                <a:gd name="T46" fmla="*/ 3274950 w 3287395"/>
                <a:gd name="T47" fmla="*/ 248590 h 2031364"/>
                <a:gd name="T48" fmla="*/ 3283950 w 3287395"/>
                <a:gd name="T49" fmla="*/ 292648 h 2031364"/>
                <a:gd name="T50" fmla="*/ 3287039 w 3287395"/>
                <a:gd name="T51" fmla="*/ 338582 h 2031364"/>
                <a:gd name="T52" fmla="*/ 3287039 w 3287395"/>
                <a:gd name="T53" fmla="*/ 1692402 h 2031364"/>
                <a:gd name="T54" fmla="*/ 3283950 w 3287395"/>
                <a:gd name="T55" fmla="*/ 1738332 h 2031364"/>
                <a:gd name="T56" fmla="*/ 3274950 w 3287395"/>
                <a:gd name="T57" fmla="*/ 1782383 h 2031364"/>
                <a:gd name="T58" fmla="*/ 3260444 w 3287395"/>
                <a:gd name="T59" fmla="*/ 1824152 h 2031364"/>
                <a:gd name="T60" fmla="*/ 3240834 w 3287395"/>
                <a:gd name="T61" fmla="*/ 1863235 h 2031364"/>
                <a:gd name="T62" fmla="*/ 3216524 w 3287395"/>
                <a:gd name="T63" fmla="*/ 1899230 h 2031364"/>
                <a:gd name="T64" fmla="*/ 3187915 w 3287395"/>
                <a:gd name="T65" fmla="*/ 1931733 h 2031364"/>
                <a:gd name="T66" fmla="*/ 3155412 w 3287395"/>
                <a:gd name="T67" fmla="*/ 1960341 h 2031364"/>
                <a:gd name="T68" fmla="*/ 3119418 w 3287395"/>
                <a:gd name="T69" fmla="*/ 1984652 h 2031364"/>
                <a:gd name="T70" fmla="*/ 3080334 w 3287395"/>
                <a:gd name="T71" fmla="*/ 2004262 h 2031364"/>
                <a:gd name="T72" fmla="*/ 3038566 w 3287395"/>
                <a:gd name="T73" fmla="*/ 2018768 h 2031364"/>
                <a:gd name="T74" fmla="*/ 2994515 w 3287395"/>
                <a:gd name="T75" fmla="*/ 2027767 h 2031364"/>
                <a:gd name="T76" fmla="*/ 2948584 w 3287395"/>
                <a:gd name="T77" fmla="*/ 2030857 h 2031364"/>
                <a:gd name="T78" fmla="*/ 338480 w 3287395"/>
                <a:gd name="T79" fmla="*/ 2030857 h 2031364"/>
                <a:gd name="T80" fmla="*/ 292549 w 3287395"/>
                <a:gd name="T81" fmla="*/ 2027767 h 2031364"/>
                <a:gd name="T82" fmla="*/ 248496 w 3287395"/>
                <a:gd name="T83" fmla="*/ 2018768 h 2031364"/>
                <a:gd name="T84" fmla="*/ 206725 w 3287395"/>
                <a:gd name="T85" fmla="*/ 2004262 h 2031364"/>
                <a:gd name="T86" fmla="*/ 167640 w 3287395"/>
                <a:gd name="T87" fmla="*/ 1984652 h 2031364"/>
                <a:gd name="T88" fmla="*/ 131642 w 3287395"/>
                <a:gd name="T89" fmla="*/ 1960341 h 2031364"/>
                <a:gd name="T90" fmla="*/ 99136 w 3287395"/>
                <a:gd name="T91" fmla="*/ 1931733 h 2031364"/>
                <a:gd name="T92" fmla="*/ 70524 w 3287395"/>
                <a:gd name="T93" fmla="*/ 1899230 h 2031364"/>
                <a:gd name="T94" fmla="*/ 46211 w 3287395"/>
                <a:gd name="T95" fmla="*/ 1863235 h 2031364"/>
                <a:gd name="T96" fmla="*/ 26598 w 3287395"/>
                <a:gd name="T97" fmla="*/ 1824152 h 2031364"/>
                <a:gd name="T98" fmla="*/ 12090 w 3287395"/>
                <a:gd name="T99" fmla="*/ 1782383 h 2031364"/>
                <a:gd name="T100" fmla="*/ 3089 w 3287395"/>
                <a:gd name="T101" fmla="*/ 1738332 h 2031364"/>
                <a:gd name="T102" fmla="*/ 0 w 3287395"/>
                <a:gd name="T103" fmla="*/ 1692402 h 2031364"/>
                <a:gd name="T104" fmla="*/ 0 w 3287395"/>
                <a:gd name="T105" fmla="*/ 338582 h 2031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87395" h="2031364">
                  <a:moveTo>
                    <a:pt x="0" y="338582"/>
                  </a:moveTo>
                  <a:lnTo>
                    <a:pt x="3089" y="292648"/>
                  </a:lnTo>
                  <a:lnTo>
                    <a:pt x="12090" y="248590"/>
                  </a:lnTo>
                  <a:lnTo>
                    <a:pt x="26598" y="206811"/>
                  </a:lnTo>
                  <a:lnTo>
                    <a:pt x="46211" y="167715"/>
                  </a:lnTo>
                  <a:lnTo>
                    <a:pt x="70524" y="131705"/>
                  </a:lnTo>
                  <a:lnTo>
                    <a:pt x="99136" y="99187"/>
                  </a:lnTo>
                  <a:lnTo>
                    <a:pt x="131642" y="70562"/>
                  </a:lnTo>
                  <a:lnTo>
                    <a:pt x="167640" y="46237"/>
                  </a:lnTo>
                  <a:lnTo>
                    <a:pt x="206725" y="26614"/>
                  </a:lnTo>
                  <a:lnTo>
                    <a:pt x="248496" y="12097"/>
                  </a:lnTo>
                  <a:lnTo>
                    <a:pt x="292549" y="3091"/>
                  </a:lnTo>
                  <a:lnTo>
                    <a:pt x="338480" y="0"/>
                  </a:lnTo>
                  <a:lnTo>
                    <a:pt x="2948584" y="0"/>
                  </a:lnTo>
                  <a:lnTo>
                    <a:pt x="2994515" y="3091"/>
                  </a:lnTo>
                  <a:lnTo>
                    <a:pt x="3038566" y="12097"/>
                  </a:lnTo>
                  <a:lnTo>
                    <a:pt x="3080334" y="26614"/>
                  </a:lnTo>
                  <a:lnTo>
                    <a:pt x="3119418" y="46237"/>
                  </a:lnTo>
                  <a:lnTo>
                    <a:pt x="3155412" y="70562"/>
                  </a:lnTo>
                  <a:lnTo>
                    <a:pt x="3187915" y="99187"/>
                  </a:lnTo>
                  <a:lnTo>
                    <a:pt x="3216524" y="131705"/>
                  </a:lnTo>
                  <a:lnTo>
                    <a:pt x="3240834" y="167715"/>
                  </a:lnTo>
                  <a:lnTo>
                    <a:pt x="3260444" y="206811"/>
                  </a:lnTo>
                  <a:lnTo>
                    <a:pt x="3274950" y="248590"/>
                  </a:lnTo>
                  <a:lnTo>
                    <a:pt x="3283950" y="292648"/>
                  </a:lnTo>
                  <a:lnTo>
                    <a:pt x="3287039" y="338582"/>
                  </a:lnTo>
                  <a:lnTo>
                    <a:pt x="3287039" y="1692402"/>
                  </a:lnTo>
                  <a:lnTo>
                    <a:pt x="3283950" y="1738332"/>
                  </a:lnTo>
                  <a:lnTo>
                    <a:pt x="3274950" y="1782383"/>
                  </a:lnTo>
                  <a:lnTo>
                    <a:pt x="3260444" y="1824152"/>
                  </a:lnTo>
                  <a:lnTo>
                    <a:pt x="3240834" y="1863235"/>
                  </a:lnTo>
                  <a:lnTo>
                    <a:pt x="3216524" y="1899230"/>
                  </a:lnTo>
                  <a:lnTo>
                    <a:pt x="3187915" y="1931733"/>
                  </a:lnTo>
                  <a:lnTo>
                    <a:pt x="3155412" y="1960341"/>
                  </a:lnTo>
                  <a:lnTo>
                    <a:pt x="3119418" y="1984652"/>
                  </a:lnTo>
                  <a:lnTo>
                    <a:pt x="3080334" y="2004262"/>
                  </a:lnTo>
                  <a:lnTo>
                    <a:pt x="3038566" y="2018768"/>
                  </a:lnTo>
                  <a:lnTo>
                    <a:pt x="2994515" y="2027767"/>
                  </a:lnTo>
                  <a:lnTo>
                    <a:pt x="2948584" y="2030857"/>
                  </a:lnTo>
                  <a:lnTo>
                    <a:pt x="338480" y="2030857"/>
                  </a:lnTo>
                  <a:lnTo>
                    <a:pt x="292549" y="2027767"/>
                  </a:lnTo>
                  <a:lnTo>
                    <a:pt x="248496" y="2018768"/>
                  </a:lnTo>
                  <a:lnTo>
                    <a:pt x="206725" y="2004262"/>
                  </a:lnTo>
                  <a:lnTo>
                    <a:pt x="167640" y="1984652"/>
                  </a:lnTo>
                  <a:lnTo>
                    <a:pt x="131642" y="1960341"/>
                  </a:lnTo>
                  <a:lnTo>
                    <a:pt x="99136" y="1931733"/>
                  </a:lnTo>
                  <a:lnTo>
                    <a:pt x="70524" y="1899230"/>
                  </a:lnTo>
                  <a:lnTo>
                    <a:pt x="46211" y="1863235"/>
                  </a:lnTo>
                  <a:lnTo>
                    <a:pt x="26598" y="1824152"/>
                  </a:lnTo>
                  <a:lnTo>
                    <a:pt x="12090" y="1782383"/>
                  </a:lnTo>
                  <a:lnTo>
                    <a:pt x="3089" y="1738332"/>
                  </a:lnTo>
                  <a:lnTo>
                    <a:pt x="0" y="1692402"/>
                  </a:lnTo>
                  <a:lnTo>
                    <a:pt x="0" y="33858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4828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456" y="632460"/>
              <a:ext cx="2427732" cy="182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0" name="object 11"/>
          <p:cNvSpPr txBox="1">
            <a:spLocks noChangeArrowheads="1"/>
          </p:cNvSpPr>
          <p:nvPr/>
        </p:nvSpPr>
        <p:spPr bwMode="auto">
          <a:xfrm>
            <a:off x="149225" y="84138"/>
            <a:ext cx="34972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68275" indent="-34925" algn="ctr">
              <a:spcBef>
                <a:spcPts val="1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Комиссия по  проведению  итогового</a:t>
            </a:r>
          </a:p>
          <a:p>
            <a:pPr marL="168275" indent="-34925"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собеседования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C8F08A32-58CB-433A-8577-546D67D9F7B0}" type="slidenum">
              <a:rPr dirty="0"/>
              <a:pPr marL="38100">
                <a:lnSpc>
                  <a:spcPts val="1240"/>
                </a:lnSpc>
                <a:defRPr/>
              </a:pPr>
              <a:t>33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71875" y="109538"/>
            <a:ext cx="5495925" cy="134461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06663" indent="5746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876425" algn="ctr">
              <a:spcBef>
                <a:spcPts val="100"/>
              </a:spcBef>
              <a:defRPr/>
            </a:pPr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Экзаменатор собеседник </a:t>
            </a:r>
          </a:p>
          <a:p>
            <a:pPr indent="-1876425" algn="ctr">
              <a:spcBef>
                <a:spcPts val="100"/>
              </a:spcBef>
              <a:defRPr/>
            </a:pPr>
            <a:r>
              <a:rPr lang="ru-RU" alt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день до проведения должен:</a:t>
            </a:r>
          </a:p>
          <a:p>
            <a:pPr indent="-1876425" algn="ctr">
              <a:spcBef>
                <a:spcPts val="100"/>
              </a:spcBef>
              <a:defRPr/>
            </a:pPr>
            <a:endParaRPr lang="ru-RU" alt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76425" algn="ctr">
              <a:spcBef>
                <a:spcPts val="100"/>
              </a:spcBef>
              <a:defRPr/>
            </a:pPr>
            <a:endParaRPr lang="ru-RU" alt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6700">
              <a:buFont typeface="Wingdings" pitchFamily="2" charset="2"/>
              <a:buChar char="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ознакомиться с демоверсиями материалов проведения,</a:t>
            </a:r>
          </a:p>
        </p:txBody>
      </p:sp>
      <p:sp>
        <p:nvSpPr>
          <p:cNvPr id="34823" name="object 13"/>
          <p:cNvSpPr txBox="1">
            <a:spLocks noChangeArrowheads="1"/>
          </p:cNvSpPr>
          <p:nvPr/>
        </p:nvSpPr>
        <p:spPr bwMode="auto">
          <a:xfrm>
            <a:off x="3571875" y="1397000"/>
            <a:ext cx="557212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критериями оценивания итогового собеседования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ознакомиться с нормативно-правовой базой проведения</a:t>
            </a:r>
          </a:p>
          <a:p>
            <a:pPr marL="12700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</a:p>
          <a:p>
            <a:pPr marL="12700"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получить ведомость и материалы проведения итогового  собеседования, листы бумаги для черновиков (в случае  наличия письменной формы для отдельных категорий</a:t>
            </a:r>
          </a:p>
          <a:p>
            <a:pPr marL="12700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ознакомиться с материалами проведения   итогового собеседования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осуществить проверку документов участников с  бланками, выдать участникам КИМ, контролировать  заполнение полей бланка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Номер варианта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, и передать бланк эксперту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включить аудиозапись и фиксировать время в ведомости</a:t>
            </a:r>
          </a:p>
          <a:p>
            <a:pPr marL="12700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проведения</a:t>
            </a:r>
          </a:p>
        </p:txBody>
      </p:sp>
      <p:sp>
        <p:nvSpPr>
          <p:cNvPr id="34824" name="object 14"/>
          <p:cNvSpPr txBox="1">
            <a:spLocks noChangeArrowheads="1"/>
          </p:cNvSpPr>
          <p:nvPr/>
        </p:nvSpPr>
        <p:spPr bwMode="auto">
          <a:xfrm>
            <a:off x="3459163" y="5365750"/>
            <a:ext cx="56086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469900" indent="-457200">
              <a:spcBef>
                <a:spcPts val="100"/>
              </a:spcBef>
              <a:buFont typeface="Wingdings" pitchFamily="2" charset="2"/>
              <a:buChar char=""/>
              <a:tabLst>
                <a:tab pos="468313" algn="l"/>
                <a:tab pos="469900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провести итоговое собеседование</a:t>
            </a:r>
          </a:p>
          <a:p>
            <a:pPr marL="469900" indent="-457200">
              <a:buFont typeface="Wingdings" pitchFamily="2" charset="2"/>
              <a:buChar char=""/>
              <a:tabLst>
                <a:tab pos="468313" algn="l"/>
                <a:tab pos="469900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 завершении итогового собеседования всеми</a:t>
            </a:r>
          </a:p>
          <a:p>
            <a:pPr marL="469900" indent="-457200">
              <a:tabLst>
                <a:tab pos="468313" algn="l"/>
                <a:tab pos="469900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участниками получить от эксперта и передать ответственному  организатору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133600"/>
            <a:ext cx="2695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object 3"/>
          <p:cNvGrpSpPr>
            <a:grpSpLocks/>
          </p:cNvGrpSpPr>
          <p:nvPr/>
        </p:nvGrpSpPr>
        <p:grpSpPr bwMode="auto">
          <a:xfrm>
            <a:off x="5245100" y="898525"/>
            <a:ext cx="3652838" cy="1082675"/>
            <a:chOff x="5245608" y="899160"/>
            <a:chExt cx="3651885" cy="1082040"/>
          </a:xfrm>
        </p:grpSpPr>
        <p:pic>
          <p:nvPicPr>
            <p:cNvPr id="3585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5608" y="899160"/>
              <a:ext cx="3651503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object 5"/>
            <p:cNvSpPr>
              <a:spLocks/>
            </p:cNvSpPr>
            <p:nvPr/>
          </p:nvSpPr>
          <p:spPr bwMode="auto">
            <a:xfrm>
              <a:off x="5293360" y="926338"/>
              <a:ext cx="3556635" cy="987425"/>
            </a:xfrm>
            <a:custGeom>
              <a:avLst/>
              <a:gdLst>
                <a:gd name="T0" fmla="*/ 3391790 w 3556634"/>
                <a:gd name="T1" fmla="*/ 0 h 987425"/>
                <a:gd name="T2" fmla="*/ 164591 w 3556634"/>
                <a:gd name="T3" fmla="*/ 0 h 987425"/>
                <a:gd name="T4" fmla="*/ 120870 w 3556634"/>
                <a:gd name="T5" fmla="*/ 5877 h 987425"/>
                <a:gd name="T6" fmla="*/ 81562 w 3556634"/>
                <a:gd name="T7" fmla="*/ 22464 h 987425"/>
                <a:gd name="T8" fmla="*/ 48244 w 3556634"/>
                <a:gd name="T9" fmla="*/ 48196 h 987425"/>
                <a:gd name="T10" fmla="*/ 22493 w 3556634"/>
                <a:gd name="T11" fmla="*/ 81505 h 987425"/>
                <a:gd name="T12" fmla="*/ 5886 w 3556634"/>
                <a:gd name="T13" fmla="*/ 120826 h 987425"/>
                <a:gd name="T14" fmla="*/ 0 w 3556634"/>
                <a:gd name="T15" fmla="*/ 164591 h 987425"/>
                <a:gd name="T16" fmla="*/ 0 w 3556634"/>
                <a:gd name="T17" fmla="*/ 822833 h 987425"/>
                <a:gd name="T18" fmla="*/ 5886 w 3556634"/>
                <a:gd name="T19" fmla="*/ 866554 h 987425"/>
                <a:gd name="T20" fmla="*/ 22493 w 3556634"/>
                <a:gd name="T21" fmla="*/ 905862 h 987425"/>
                <a:gd name="T22" fmla="*/ 48244 w 3556634"/>
                <a:gd name="T23" fmla="*/ 939180 h 987425"/>
                <a:gd name="T24" fmla="*/ 81562 w 3556634"/>
                <a:gd name="T25" fmla="*/ 964931 h 987425"/>
                <a:gd name="T26" fmla="*/ 120870 w 3556634"/>
                <a:gd name="T27" fmla="*/ 981538 h 987425"/>
                <a:gd name="T28" fmla="*/ 164591 w 3556634"/>
                <a:gd name="T29" fmla="*/ 987425 h 987425"/>
                <a:gd name="T30" fmla="*/ 3391790 w 3556634"/>
                <a:gd name="T31" fmla="*/ 987425 h 987425"/>
                <a:gd name="T32" fmla="*/ 3435555 w 3556634"/>
                <a:gd name="T33" fmla="*/ 981538 h 987425"/>
                <a:gd name="T34" fmla="*/ 3474876 w 3556634"/>
                <a:gd name="T35" fmla="*/ 964931 h 987425"/>
                <a:gd name="T36" fmla="*/ 3508185 w 3556634"/>
                <a:gd name="T37" fmla="*/ 939180 h 987425"/>
                <a:gd name="T38" fmla="*/ 3533917 w 3556634"/>
                <a:gd name="T39" fmla="*/ 905862 h 987425"/>
                <a:gd name="T40" fmla="*/ 3550504 w 3556634"/>
                <a:gd name="T41" fmla="*/ 866554 h 987425"/>
                <a:gd name="T42" fmla="*/ 3556382 w 3556634"/>
                <a:gd name="T43" fmla="*/ 822833 h 987425"/>
                <a:gd name="T44" fmla="*/ 3556382 w 3556634"/>
                <a:gd name="T45" fmla="*/ 164591 h 987425"/>
                <a:gd name="T46" fmla="*/ 3550504 w 3556634"/>
                <a:gd name="T47" fmla="*/ 120826 h 987425"/>
                <a:gd name="T48" fmla="*/ 3533917 w 3556634"/>
                <a:gd name="T49" fmla="*/ 81505 h 987425"/>
                <a:gd name="T50" fmla="*/ 3508185 w 3556634"/>
                <a:gd name="T51" fmla="*/ 48196 h 987425"/>
                <a:gd name="T52" fmla="*/ 3474876 w 3556634"/>
                <a:gd name="T53" fmla="*/ 22464 h 987425"/>
                <a:gd name="T54" fmla="*/ 3435555 w 3556634"/>
                <a:gd name="T55" fmla="*/ 5877 h 987425"/>
                <a:gd name="T56" fmla="*/ 3391790 w 3556634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56634" h="987425">
                  <a:moveTo>
                    <a:pt x="3391789" y="0"/>
                  </a:moveTo>
                  <a:lnTo>
                    <a:pt x="164591" y="0"/>
                  </a:lnTo>
                  <a:lnTo>
                    <a:pt x="120870" y="5877"/>
                  </a:lnTo>
                  <a:lnTo>
                    <a:pt x="81562" y="22464"/>
                  </a:lnTo>
                  <a:lnTo>
                    <a:pt x="48244" y="48196"/>
                  </a:lnTo>
                  <a:lnTo>
                    <a:pt x="22493" y="81505"/>
                  </a:lnTo>
                  <a:lnTo>
                    <a:pt x="5886" y="120826"/>
                  </a:lnTo>
                  <a:lnTo>
                    <a:pt x="0" y="164591"/>
                  </a:lnTo>
                  <a:lnTo>
                    <a:pt x="0" y="822833"/>
                  </a:lnTo>
                  <a:lnTo>
                    <a:pt x="5886" y="866554"/>
                  </a:lnTo>
                  <a:lnTo>
                    <a:pt x="22493" y="905862"/>
                  </a:lnTo>
                  <a:lnTo>
                    <a:pt x="48244" y="939180"/>
                  </a:lnTo>
                  <a:lnTo>
                    <a:pt x="81562" y="964931"/>
                  </a:lnTo>
                  <a:lnTo>
                    <a:pt x="120870" y="981538"/>
                  </a:lnTo>
                  <a:lnTo>
                    <a:pt x="164591" y="987425"/>
                  </a:lnTo>
                  <a:lnTo>
                    <a:pt x="3391789" y="987425"/>
                  </a:lnTo>
                  <a:lnTo>
                    <a:pt x="3435554" y="981538"/>
                  </a:lnTo>
                  <a:lnTo>
                    <a:pt x="3474875" y="964931"/>
                  </a:lnTo>
                  <a:lnTo>
                    <a:pt x="3508184" y="939180"/>
                  </a:lnTo>
                  <a:lnTo>
                    <a:pt x="3533916" y="905862"/>
                  </a:lnTo>
                  <a:lnTo>
                    <a:pt x="3550503" y="866554"/>
                  </a:lnTo>
                  <a:lnTo>
                    <a:pt x="3556381" y="822833"/>
                  </a:lnTo>
                  <a:lnTo>
                    <a:pt x="3556381" y="164591"/>
                  </a:lnTo>
                  <a:lnTo>
                    <a:pt x="3550503" y="120826"/>
                  </a:lnTo>
                  <a:lnTo>
                    <a:pt x="3533916" y="81505"/>
                  </a:lnTo>
                  <a:lnTo>
                    <a:pt x="3508184" y="48196"/>
                  </a:lnTo>
                  <a:lnTo>
                    <a:pt x="3474875" y="22464"/>
                  </a:lnTo>
                  <a:lnTo>
                    <a:pt x="3435554" y="5877"/>
                  </a:lnTo>
                  <a:lnTo>
                    <a:pt x="339178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5854" name="object 6"/>
            <p:cNvSpPr>
              <a:spLocks/>
            </p:cNvSpPr>
            <p:nvPr/>
          </p:nvSpPr>
          <p:spPr bwMode="auto">
            <a:xfrm>
              <a:off x="5293360" y="926338"/>
              <a:ext cx="3556635" cy="987425"/>
            </a:xfrm>
            <a:custGeom>
              <a:avLst/>
              <a:gdLst>
                <a:gd name="T0" fmla="*/ 0 w 3556634"/>
                <a:gd name="T1" fmla="*/ 164591 h 987425"/>
                <a:gd name="T2" fmla="*/ 5886 w 3556634"/>
                <a:gd name="T3" fmla="*/ 120826 h 987425"/>
                <a:gd name="T4" fmla="*/ 22493 w 3556634"/>
                <a:gd name="T5" fmla="*/ 81505 h 987425"/>
                <a:gd name="T6" fmla="*/ 48244 w 3556634"/>
                <a:gd name="T7" fmla="*/ 48196 h 987425"/>
                <a:gd name="T8" fmla="*/ 81562 w 3556634"/>
                <a:gd name="T9" fmla="*/ 22464 h 987425"/>
                <a:gd name="T10" fmla="*/ 120870 w 3556634"/>
                <a:gd name="T11" fmla="*/ 5877 h 987425"/>
                <a:gd name="T12" fmla="*/ 164591 w 3556634"/>
                <a:gd name="T13" fmla="*/ 0 h 987425"/>
                <a:gd name="T14" fmla="*/ 3391790 w 3556634"/>
                <a:gd name="T15" fmla="*/ 0 h 987425"/>
                <a:gd name="T16" fmla="*/ 3435555 w 3556634"/>
                <a:gd name="T17" fmla="*/ 5877 h 987425"/>
                <a:gd name="T18" fmla="*/ 3474876 w 3556634"/>
                <a:gd name="T19" fmla="*/ 22464 h 987425"/>
                <a:gd name="T20" fmla="*/ 3508185 w 3556634"/>
                <a:gd name="T21" fmla="*/ 48196 h 987425"/>
                <a:gd name="T22" fmla="*/ 3533917 w 3556634"/>
                <a:gd name="T23" fmla="*/ 81505 h 987425"/>
                <a:gd name="T24" fmla="*/ 3550504 w 3556634"/>
                <a:gd name="T25" fmla="*/ 120826 h 987425"/>
                <a:gd name="T26" fmla="*/ 3556382 w 3556634"/>
                <a:gd name="T27" fmla="*/ 164591 h 987425"/>
                <a:gd name="T28" fmla="*/ 3556382 w 3556634"/>
                <a:gd name="T29" fmla="*/ 822833 h 987425"/>
                <a:gd name="T30" fmla="*/ 3550504 w 3556634"/>
                <a:gd name="T31" fmla="*/ 866554 h 987425"/>
                <a:gd name="T32" fmla="*/ 3533917 w 3556634"/>
                <a:gd name="T33" fmla="*/ 905862 h 987425"/>
                <a:gd name="T34" fmla="*/ 3508185 w 3556634"/>
                <a:gd name="T35" fmla="*/ 939180 h 987425"/>
                <a:gd name="T36" fmla="*/ 3474876 w 3556634"/>
                <a:gd name="T37" fmla="*/ 964931 h 987425"/>
                <a:gd name="T38" fmla="*/ 3435555 w 3556634"/>
                <a:gd name="T39" fmla="*/ 981538 h 987425"/>
                <a:gd name="T40" fmla="*/ 3391790 w 3556634"/>
                <a:gd name="T41" fmla="*/ 987425 h 987425"/>
                <a:gd name="T42" fmla="*/ 164591 w 3556634"/>
                <a:gd name="T43" fmla="*/ 987425 h 987425"/>
                <a:gd name="T44" fmla="*/ 120870 w 3556634"/>
                <a:gd name="T45" fmla="*/ 981538 h 987425"/>
                <a:gd name="T46" fmla="*/ 81562 w 3556634"/>
                <a:gd name="T47" fmla="*/ 964931 h 987425"/>
                <a:gd name="T48" fmla="*/ 48244 w 3556634"/>
                <a:gd name="T49" fmla="*/ 939180 h 987425"/>
                <a:gd name="T50" fmla="*/ 22493 w 3556634"/>
                <a:gd name="T51" fmla="*/ 905862 h 987425"/>
                <a:gd name="T52" fmla="*/ 5886 w 3556634"/>
                <a:gd name="T53" fmla="*/ 866554 h 987425"/>
                <a:gd name="T54" fmla="*/ 0 w 3556634"/>
                <a:gd name="T55" fmla="*/ 822833 h 987425"/>
                <a:gd name="T56" fmla="*/ 0 w 3556634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56634" h="987425">
                  <a:moveTo>
                    <a:pt x="0" y="164591"/>
                  </a:moveTo>
                  <a:lnTo>
                    <a:pt x="5886" y="120826"/>
                  </a:lnTo>
                  <a:lnTo>
                    <a:pt x="22493" y="81505"/>
                  </a:lnTo>
                  <a:lnTo>
                    <a:pt x="48244" y="48196"/>
                  </a:lnTo>
                  <a:lnTo>
                    <a:pt x="81562" y="22464"/>
                  </a:lnTo>
                  <a:lnTo>
                    <a:pt x="120870" y="5877"/>
                  </a:lnTo>
                  <a:lnTo>
                    <a:pt x="164591" y="0"/>
                  </a:lnTo>
                  <a:lnTo>
                    <a:pt x="3391789" y="0"/>
                  </a:lnTo>
                  <a:lnTo>
                    <a:pt x="3435554" y="5877"/>
                  </a:lnTo>
                  <a:lnTo>
                    <a:pt x="3474875" y="22464"/>
                  </a:lnTo>
                  <a:lnTo>
                    <a:pt x="3508184" y="48196"/>
                  </a:lnTo>
                  <a:lnTo>
                    <a:pt x="3533916" y="81505"/>
                  </a:lnTo>
                  <a:lnTo>
                    <a:pt x="3550503" y="120826"/>
                  </a:lnTo>
                  <a:lnTo>
                    <a:pt x="3556381" y="164591"/>
                  </a:lnTo>
                  <a:lnTo>
                    <a:pt x="3556381" y="822833"/>
                  </a:lnTo>
                  <a:lnTo>
                    <a:pt x="3550503" y="866554"/>
                  </a:lnTo>
                  <a:lnTo>
                    <a:pt x="3533916" y="905862"/>
                  </a:lnTo>
                  <a:lnTo>
                    <a:pt x="3508184" y="939180"/>
                  </a:lnTo>
                  <a:lnTo>
                    <a:pt x="3474875" y="964931"/>
                  </a:lnTo>
                  <a:lnTo>
                    <a:pt x="3435554" y="981538"/>
                  </a:lnTo>
                  <a:lnTo>
                    <a:pt x="3391789" y="987425"/>
                  </a:lnTo>
                  <a:lnTo>
                    <a:pt x="164591" y="987425"/>
                  </a:lnTo>
                  <a:lnTo>
                    <a:pt x="120870" y="981538"/>
                  </a:lnTo>
                  <a:lnTo>
                    <a:pt x="81562" y="964931"/>
                  </a:lnTo>
                  <a:lnTo>
                    <a:pt x="48244" y="939180"/>
                  </a:lnTo>
                  <a:lnTo>
                    <a:pt x="22493" y="905862"/>
                  </a:lnTo>
                  <a:lnTo>
                    <a:pt x="5886" y="866554"/>
                  </a:lnTo>
                  <a:lnTo>
                    <a:pt x="0" y="822833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5855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0972" y="1016508"/>
              <a:ext cx="3223260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4" name="object 8"/>
          <p:cNvSpPr txBox="1">
            <a:spLocks noChangeArrowheads="1"/>
          </p:cNvSpPr>
          <p:nvPr/>
        </p:nvSpPr>
        <p:spPr bwMode="auto">
          <a:xfrm>
            <a:off x="5675313" y="1093788"/>
            <a:ext cx="27955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8100" indent="-25400">
              <a:spcBef>
                <a:spcPts val="100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314B73B4-9CBA-404D-8F6F-A26F0C925B14}" type="slidenum">
              <a:rPr dirty="0"/>
              <a:pPr marL="38100">
                <a:lnSpc>
                  <a:spcPts val="1240"/>
                </a:lnSpc>
                <a:defRPr/>
              </a:pPr>
              <a:t>34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50813" y="47625"/>
            <a:ext cx="2620962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latin typeface="Times New Roman"/>
                <a:cs typeface="Times New Roman"/>
              </a:rPr>
              <a:t>Технический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специалист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0813" y="320675"/>
            <a:ext cx="1692275" cy="30162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800" spc="-5" dirty="0">
                <a:solidFill>
                  <a:srgbClr val="FF0000"/>
                </a:solidFill>
              </a:rPr>
              <a:t>заранее</a:t>
            </a:r>
            <a:r>
              <a:rPr sz="1800" spc="-60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должен: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150813" y="595313"/>
            <a:ext cx="7213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69900" indent="-457834" fontAlgn="auto">
              <a:spcBef>
                <a:spcPts val="100"/>
              </a:spcBef>
              <a:spcAft>
                <a:spcPts val="0"/>
              </a:spcAft>
              <a:buFont typeface="Wingdings"/>
              <a:buChar char=""/>
              <a:tabLst>
                <a:tab pos="469900" algn="l"/>
                <a:tab pos="470534" algn="l"/>
              </a:tabLst>
              <a:defRPr/>
            </a:pPr>
            <a:r>
              <a:rPr spc="5" dirty="0">
                <a:latin typeface="Times New Roman"/>
                <a:cs typeface="Times New Roman"/>
              </a:rPr>
              <a:t>осуществить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сбор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данных</a:t>
            </a:r>
            <a:r>
              <a:rPr dirty="0">
                <a:latin typeface="Times New Roman"/>
                <a:cs typeface="Times New Roman"/>
              </a:rPr>
              <a:t> об</a:t>
            </a:r>
            <a:r>
              <a:rPr spc="-5" dirty="0">
                <a:latin typeface="Times New Roman"/>
                <a:cs typeface="Times New Roman"/>
              </a:rPr>
              <a:t> участниках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итогового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собеседования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813" y="869950"/>
            <a:ext cx="45624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>
                <a:latin typeface="Times New Roman"/>
                <a:cs typeface="Times New Roman"/>
              </a:rPr>
              <a:t>том </a:t>
            </a:r>
            <a:r>
              <a:rPr spc="-5" dirty="0">
                <a:latin typeface="Times New Roman"/>
                <a:cs typeface="Times New Roman"/>
              </a:rPr>
              <a:t>числе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участников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ОВЗ;</a:t>
            </a:r>
            <a:endParaRPr>
              <a:latin typeface="Times New Roman"/>
              <a:cs typeface="Times New Roman"/>
            </a:endParaRPr>
          </a:p>
          <a:p>
            <a:pPr marL="469900" indent="-457834" fontAlgn="auto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469900" algn="l"/>
                <a:tab pos="470534" algn="l"/>
              </a:tabLst>
              <a:defRPr/>
            </a:pPr>
            <a:r>
              <a:rPr spc="-15" dirty="0">
                <a:latin typeface="Times New Roman"/>
                <a:cs typeface="Times New Roman"/>
              </a:rPr>
              <a:t>подготовить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штабе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(компьютер,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выход </a:t>
            </a:r>
            <a:r>
              <a:rPr dirty="0">
                <a:latin typeface="Times New Roman"/>
                <a:cs typeface="Times New Roman"/>
              </a:rPr>
              <a:t>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813" y="1419225"/>
            <a:ext cx="3182937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5" dirty="0">
                <a:latin typeface="Times New Roman"/>
                <a:cs typeface="Times New Roman"/>
              </a:rPr>
              <a:t>интернет,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принтер,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бумага)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день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проведения</a:t>
            </a:r>
            <a:r>
              <a:rPr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должен: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851" name="object 14"/>
          <p:cNvSpPr txBox="1">
            <a:spLocks noChangeArrowheads="1"/>
          </p:cNvSpPr>
          <p:nvPr/>
        </p:nvSpPr>
        <p:spPr bwMode="auto">
          <a:xfrm>
            <a:off x="150813" y="1966913"/>
            <a:ext cx="7419975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469900" indent="-457200">
              <a:spcBef>
                <a:spcPts val="100"/>
              </a:spcBef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подготовить рабочие места в аудиториях проведения (установка ПО)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проверить готовность оборудования для записи ответов участников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заполнить акт готовности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получить и тиражировать критерии оценивания (сайт ФИПИ)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получить  и осуществить печать списков, ведомостей  проведения, черновики экспертов, тиражировать</a:t>
            </a:r>
          </a:p>
          <a:p>
            <a:pPr marL="469900" indent="-457200">
              <a:tabLst>
                <a:tab pos="469900" algn="l"/>
              </a:tabLst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получить материалы по защищенному каналу (не ранее 7.30  и не позднее 8.20) и передать ответственному организатору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включить потоковую аудиозапись в каждой аудитории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 завершении итогового собеседования завершить ведение потоковой  аудиозаписи, сохранить аудиозаписи из каждой аудитории на электронный  носитель, передать ответственному организатору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обеспечить ведение видеозаписи проведения итогового собеседования  в режиме оф-лайн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object 2"/>
          <p:cNvGrpSpPr>
            <a:grpSpLocks/>
          </p:cNvGrpSpPr>
          <p:nvPr/>
        </p:nvGrpSpPr>
        <p:grpSpPr bwMode="auto">
          <a:xfrm>
            <a:off x="2433638" y="-38100"/>
            <a:ext cx="4806950" cy="1258888"/>
            <a:chOff x="2481072" y="268224"/>
            <a:chExt cx="4806950" cy="1259205"/>
          </a:xfrm>
        </p:grpSpPr>
        <p:pic>
          <p:nvPicPr>
            <p:cNvPr id="36870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1072" y="304800"/>
              <a:ext cx="4806696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object 4"/>
            <p:cNvSpPr>
              <a:spLocks/>
            </p:cNvSpPr>
            <p:nvPr/>
          </p:nvSpPr>
          <p:spPr bwMode="auto">
            <a:xfrm>
              <a:off x="2527935" y="332613"/>
              <a:ext cx="4712335" cy="987425"/>
            </a:xfrm>
            <a:custGeom>
              <a:avLst/>
              <a:gdLst>
                <a:gd name="T0" fmla="*/ 4547490 w 4712334"/>
                <a:gd name="T1" fmla="*/ 0 h 987425"/>
                <a:gd name="T2" fmla="*/ 164591 w 4712334"/>
                <a:gd name="T3" fmla="*/ 0 h 987425"/>
                <a:gd name="T4" fmla="*/ 120826 w 4712334"/>
                <a:gd name="T5" fmla="*/ 5886 h 987425"/>
                <a:gd name="T6" fmla="*/ 81505 w 4712334"/>
                <a:gd name="T7" fmla="*/ 22493 h 987425"/>
                <a:gd name="T8" fmla="*/ 48196 w 4712334"/>
                <a:gd name="T9" fmla="*/ 48244 h 987425"/>
                <a:gd name="T10" fmla="*/ 22464 w 4712334"/>
                <a:gd name="T11" fmla="*/ 81562 h 987425"/>
                <a:gd name="T12" fmla="*/ 5877 w 4712334"/>
                <a:gd name="T13" fmla="*/ 120870 h 987425"/>
                <a:gd name="T14" fmla="*/ 0 w 4712334"/>
                <a:gd name="T15" fmla="*/ 164591 h 987425"/>
                <a:gd name="T16" fmla="*/ 0 w 4712334"/>
                <a:gd name="T17" fmla="*/ 822832 h 987425"/>
                <a:gd name="T18" fmla="*/ 5877 w 4712334"/>
                <a:gd name="T19" fmla="*/ 866598 h 987425"/>
                <a:gd name="T20" fmla="*/ 22464 w 4712334"/>
                <a:gd name="T21" fmla="*/ 905919 h 987425"/>
                <a:gd name="T22" fmla="*/ 48196 w 4712334"/>
                <a:gd name="T23" fmla="*/ 939228 h 987425"/>
                <a:gd name="T24" fmla="*/ 81505 w 4712334"/>
                <a:gd name="T25" fmla="*/ 964960 h 987425"/>
                <a:gd name="T26" fmla="*/ 120826 w 4712334"/>
                <a:gd name="T27" fmla="*/ 981547 h 987425"/>
                <a:gd name="T28" fmla="*/ 164591 w 4712334"/>
                <a:gd name="T29" fmla="*/ 987424 h 987425"/>
                <a:gd name="T30" fmla="*/ 4547490 w 4712334"/>
                <a:gd name="T31" fmla="*/ 987424 h 987425"/>
                <a:gd name="T32" fmla="*/ 4591255 w 4712334"/>
                <a:gd name="T33" fmla="*/ 981547 h 987425"/>
                <a:gd name="T34" fmla="*/ 4630576 w 4712334"/>
                <a:gd name="T35" fmla="*/ 964960 h 987425"/>
                <a:gd name="T36" fmla="*/ 4663885 w 4712334"/>
                <a:gd name="T37" fmla="*/ 939228 h 987425"/>
                <a:gd name="T38" fmla="*/ 4689617 w 4712334"/>
                <a:gd name="T39" fmla="*/ 905919 h 987425"/>
                <a:gd name="T40" fmla="*/ 4706204 w 4712334"/>
                <a:gd name="T41" fmla="*/ 866598 h 987425"/>
                <a:gd name="T42" fmla="*/ 4712082 w 4712334"/>
                <a:gd name="T43" fmla="*/ 822832 h 987425"/>
                <a:gd name="T44" fmla="*/ 4712082 w 4712334"/>
                <a:gd name="T45" fmla="*/ 164591 h 987425"/>
                <a:gd name="T46" fmla="*/ 4706204 w 4712334"/>
                <a:gd name="T47" fmla="*/ 120870 h 987425"/>
                <a:gd name="T48" fmla="*/ 4689617 w 4712334"/>
                <a:gd name="T49" fmla="*/ 81562 h 987425"/>
                <a:gd name="T50" fmla="*/ 4663885 w 4712334"/>
                <a:gd name="T51" fmla="*/ 48244 h 987425"/>
                <a:gd name="T52" fmla="*/ 4630576 w 4712334"/>
                <a:gd name="T53" fmla="*/ 22493 h 987425"/>
                <a:gd name="T54" fmla="*/ 4591255 w 4712334"/>
                <a:gd name="T55" fmla="*/ 5886 h 987425"/>
                <a:gd name="T56" fmla="*/ 4547490 w 4712334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4547489" y="0"/>
                  </a:moveTo>
                  <a:lnTo>
                    <a:pt x="164591" y="0"/>
                  </a:lnTo>
                  <a:lnTo>
                    <a:pt x="120826" y="5886"/>
                  </a:lnTo>
                  <a:lnTo>
                    <a:pt x="81505" y="22493"/>
                  </a:lnTo>
                  <a:lnTo>
                    <a:pt x="48196" y="48244"/>
                  </a:lnTo>
                  <a:lnTo>
                    <a:pt x="22464" y="81562"/>
                  </a:lnTo>
                  <a:lnTo>
                    <a:pt x="5877" y="120870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1" y="987424"/>
                  </a:lnTo>
                  <a:lnTo>
                    <a:pt x="4547489" y="987424"/>
                  </a:lnTo>
                  <a:lnTo>
                    <a:pt x="4591254" y="981547"/>
                  </a:lnTo>
                  <a:lnTo>
                    <a:pt x="4630575" y="964960"/>
                  </a:lnTo>
                  <a:lnTo>
                    <a:pt x="4663884" y="939228"/>
                  </a:lnTo>
                  <a:lnTo>
                    <a:pt x="4689616" y="905919"/>
                  </a:lnTo>
                  <a:lnTo>
                    <a:pt x="4706203" y="866598"/>
                  </a:lnTo>
                  <a:lnTo>
                    <a:pt x="4712081" y="822832"/>
                  </a:lnTo>
                  <a:lnTo>
                    <a:pt x="4712081" y="164591"/>
                  </a:lnTo>
                  <a:lnTo>
                    <a:pt x="4706203" y="120870"/>
                  </a:lnTo>
                  <a:lnTo>
                    <a:pt x="4689616" y="81562"/>
                  </a:lnTo>
                  <a:lnTo>
                    <a:pt x="4663884" y="48244"/>
                  </a:lnTo>
                  <a:lnTo>
                    <a:pt x="4630575" y="22493"/>
                  </a:lnTo>
                  <a:lnTo>
                    <a:pt x="4591254" y="5886"/>
                  </a:lnTo>
                  <a:lnTo>
                    <a:pt x="454748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6872" name="object 5"/>
            <p:cNvSpPr>
              <a:spLocks/>
            </p:cNvSpPr>
            <p:nvPr/>
          </p:nvSpPr>
          <p:spPr bwMode="auto">
            <a:xfrm>
              <a:off x="2527935" y="332613"/>
              <a:ext cx="4712335" cy="987425"/>
            </a:xfrm>
            <a:custGeom>
              <a:avLst/>
              <a:gdLst>
                <a:gd name="T0" fmla="*/ 0 w 4712334"/>
                <a:gd name="T1" fmla="*/ 164591 h 987425"/>
                <a:gd name="T2" fmla="*/ 5877 w 4712334"/>
                <a:gd name="T3" fmla="*/ 120870 h 987425"/>
                <a:gd name="T4" fmla="*/ 22464 w 4712334"/>
                <a:gd name="T5" fmla="*/ 81562 h 987425"/>
                <a:gd name="T6" fmla="*/ 48196 w 4712334"/>
                <a:gd name="T7" fmla="*/ 48244 h 987425"/>
                <a:gd name="T8" fmla="*/ 81505 w 4712334"/>
                <a:gd name="T9" fmla="*/ 22493 h 987425"/>
                <a:gd name="T10" fmla="*/ 120826 w 4712334"/>
                <a:gd name="T11" fmla="*/ 5886 h 987425"/>
                <a:gd name="T12" fmla="*/ 164591 w 4712334"/>
                <a:gd name="T13" fmla="*/ 0 h 987425"/>
                <a:gd name="T14" fmla="*/ 4547490 w 4712334"/>
                <a:gd name="T15" fmla="*/ 0 h 987425"/>
                <a:gd name="T16" fmla="*/ 4591255 w 4712334"/>
                <a:gd name="T17" fmla="*/ 5886 h 987425"/>
                <a:gd name="T18" fmla="*/ 4630576 w 4712334"/>
                <a:gd name="T19" fmla="*/ 22493 h 987425"/>
                <a:gd name="T20" fmla="*/ 4663885 w 4712334"/>
                <a:gd name="T21" fmla="*/ 48244 h 987425"/>
                <a:gd name="T22" fmla="*/ 4689617 w 4712334"/>
                <a:gd name="T23" fmla="*/ 81562 h 987425"/>
                <a:gd name="T24" fmla="*/ 4706204 w 4712334"/>
                <a:gd name="T25" fmla="*/ 120870 h 987425"/>
                <a:gd name="T26" fmla="*/ 4712082 w 4712334"/>
                <a:gd name="T27" fmla="*/ 164591 h 987425"/>
                <a:gd name="T28" fmla="*/ 4712082 w 4712334"/>
                <a:gd name="T29" fmla="*/ 822832 h 987425"/>
                <a:gd name="T30" fmla="*/ 4706204 w 4712334"/>
                <a:gd name="T31" fmla="*/ 866598 h 987425"/>
                <a:gd name="T32" fmla="*/ 4689617 w 4712334"/>
                <a:gd name="T33" fmla="*/ 905919 h 987425"/>
                <a:gd name="T34" fmla="*/ 4663885 w 4712334"/>
                <a:gd name="T35" fmla="*/ 939228 h 987425"/>
                <a:gd name="T36" fmla="*/ 4630576 w 4712334"/>
                <a:gd name="T37" fmla="*/ 964960 h 987425"/>
                <a:gd name="T38" fmla="*/ 4591255 w 4712334"/>
                <a:gd name="T39" fmla="*/ 981547 h 987425"/>
                <a:gd name="T40" fmla="*/ 4547490 w 4712334"/>
                <a:gd name="T41" fmla="*/ 987424 h 987425"/>
                <a:gd name="T42" fmla="*/ 164591 w 4712334"/>
                <a:gd name="T43" fmla="*/ 987424 h 987425"/>
                <a:gd name="T44" fmla="*/ 120826 w 4712334"/>
                <a:gd name="T45" fmla="*/ 981547 h 987425"/>
                <a:gd name="T46" fmla="*/ 81505 w 4712334"/>
                <a:gd name="T47" fmla="*/ 964960 h 987425"/>
                <a:gd name="T48" fmla="*/ 48196 w 4712334"/>
                <a:gd name="T49" fmla="*/ 939228 h 987425"/>
                <a:gd name="T50" fmla="*/ 22464 w 4712334"/>
                <a:gd name="T51" fmla="*/ 905919 h 987425"/>
                <a:gd name="T52" fmla="*/ 5877 w 4712334"/>
                <a:gd name="T53" fmla="*/ 866598 h 987425"/>
                <a:gd name="T54" fmla="*/ 0 w 4712334"/>
                <a:gd name="T55" fmla="*/ 822832 h 987425"/>
                <a:gd name="T56" fmla="*/ 0 w 4712334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0" y="164591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1" y="0"/>
                  </a:lnTo>
                  <a:lnTo>
                    <a:pt x="4547489" y="0"/>
                  </a:lnTo>
                  <a:lnTo>
                    <a:pt x="4591254" y="5886"/>
                  </a:lnTo>
                  <a:lnTo>
                    <a:pt x="4630575" y="22493"/>
                  </a:lnTo>
                  <a:lnTo>
                    <a:pt x="4663884" y="48244"/>
                  </a:lnTo>
                  <a:lnTo>
                    <a:pt x="4689616" y="81562"/>
                  </a:lnTo>
                  <a:lnTo>
                    <a:pt x="4706203" y="120870"/>
                  </a:lnTo>
                  <a:lnTo>
                    <a:pt x="4712081" y="164591"/>
                  </a:lnTo>
                  <a:lnTo>
                    <a:pt x="4712081" y="822832"/>
                  </a:lnTo>
                  <a:lnTo>
                    <a:pt x="4706203" y="866598"/>
                  </a:lnTo>
                  <a:lnTo>
                    <a:pt x="4689616" y="905919"/>
                  </a:lnTo>
                  <a:lnTo>
                    <a:pt x="4663884" y="939228"/>
                  </a:lnTo>
                  <a:lnTo>
                    <a:pt x="4630575" y="964960"/>
                  </a:lnTo>
                  <a:lnTo>
                    <a:pt x="4591254" y="981547"/>
                  </a:lnTo>
                  <a:lnTo>
                    <a:pt x="4547489" y="987424"/>
                  </a:lnTo>
                  <a:lnTo>
                    <a:pt x="164591" y="987424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4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6873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2176" y="268224"/>
              <a:ext cx="3989831" cy="125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object 7"/>
          <p:cNvSpPr>
            <a:spLocks noGrp="1"/>
          </p:cNvSpPr>
          <p:nvPr>
            <p:ph type="title"/>
          </p:nvPr>
        </p:nvSpPr>
        <p:spPr>
          <a:xfrm>
            <a:off x="2667000" y="136525"/>
            <a:ext cx="4206875" cy="879475"/>
          </a:xfrm>
        </p:spPr>
        <p:txBody>
          <a:bodyPr tIns="12065"/>
          <a:lstStyle/>
          <a:p>
            <a:pPr marL="234950" indent="-222250" eaLnBrk="1" hangingPunct="1">
              <a:spcBef>
                <a:spcPts val="100"/>
              </a:spcBef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проверке  ответов участников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0BBE7E32-BDAF-4CA2-B696-F2F670B96AA9}" type="slidenum">
              <a:rPr dirty="0"/>
              <a:pPr marL="38100">
                <a:lnSpc>
                  <a:spcPts val="1240"/>
                </a:lnSpc>
                <a:defRPr/>
              </a:pPr>
              <a:t>35</a:t>
            </a:fld>
            <a:endParaRPr dirty="0"/>
          </a:p>
        </p:txBody>
      </p:sp>
      <p:sp>
        <p:nvSpPr>
          <p:cNvPr id="36869" name="object 8"/>
          <p:cNvSpPr txBox="1">
            <a:spLocks noChangeArrowheads="1"/>
          </p:cNvSpPr>
          <p:nvPr/>
        </p:nvSpPr>
        <p:spPr bwMode="auto">
          <a:xfrm>
            <a:off x="228600" y="1173163"/>
            <a:ext cx="8915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9225" rIns="0" bIns="0">
            <a:spAutoFit/>
          </a:bodyPr>
          <a:lstStyle/>
          <a:p>
            <a:pPr marL="12700" algn="ctr">
              <a:spcBef>
                <a:spcPts val="1175"/>
              </a:spcBef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Эксперт по проверке ответов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88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день до проведения должен: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88"/>
              </a:spcBef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ознакомиться с демоверсиями материалов проведения, критериями  оценивания итогового собеседования</a:t>
            </a: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ознакомиться с нормативно-правовой базой проведения итогового  собеседования</a:t>
            </a:r>
          </a:p>
          <a:p>
            <a:pPr marL="12700" algn="just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ознакомиться с материалами проведения итогового собеседования</a:t>
            </a: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оценивать ответы участников непосредственно во время проведения  итогового собеседования</a:t>
            </a: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заполнять черновик эксперта, переносить результаты в бланк участника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object 2"/>
          <p:cNvGrpSpPr>
            <a:grpSpLocks/>
          </p:cNvGrpSpPr>
          <p:nvPr/>
        </p:nvGrpSpPr>
        <p:grpSpPr bwMode="auto">
          <a:xfrm>
            <a:off x="2503488" y="90488"/>
            <a:ext cx="4808537" cy="1081087"/>
            <a:chOff x="2503932" y="89915"/>
            <a:chExt cx="4808220" cy="1082040"/>
          </a:xfrm>
        </p:grpSpPr>
        <p:pic>
          <p:nvPicPr>
            <p:cNvPr id="37894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3932" y="89915"/>
              <a:ext cx="4808220" cy="108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object 4"/>
            <p:cNvSpPr>
              <a:spLocks/>
            </p:cNvSpPr>
            <p:nvPr/>
          </p:nvSpPr>
          <p:spPr bwMode="auto">
            <a:xfrm>
              <a:off x="2551938" y="116585"/>
              <a:ext cx="4712335" cy="987425"/>
            </a:xfrm>
            <a:custGeom>
              <a:avLst/>
              <a:gdLst>
                <a:gd name="T0" fmla="*/ 4547490 w 4712334"/>
                <a:gd name="T1" fmla="*/ 0 h 987425"/>
                <a:gd name="T2" fmla="*/ 164592 w 4712334"/>
                <a:gd name="T3" fmla="*/ 0 h 987425"/>
                <a:gd name="T4" fmla="*/ 120826 w 4712334"/>
                <a:gd name="T5" fmla="*/ 5886 h 987425"/>
                <a:gd name="T6" fmla="*/ 81505 w 4712334"/>
                <a:gd name="T7" fmla="*/ 22493 h 987425"/>
                <a:gd name="T8" fmla="*/ 48196 w 4712334"/>
                <a:gd name="T9" fmla="*/ 48244 h 987425"/>
                <a:gd name="T10" fmla="*/ 22464 w 4712334"/>
                <a:gd name="T11" fmla="*/ 81562 h 987425"/>
                <a:gd name="T12" fmla="*/ 5877 w 4712334"/>
                <a:gd name="T13" fmla="*/ 120870 h 987425"/>
                <a:gd name="T14" fmla="*/ 0 w 4712334"/>
                <a:gd name="T15" fmla="*/ 164592 h 987425"/>
                <a:gd name="T16" fmla="*/ 0 w 4712334"/>
                <a:gd name="T17" fmla="*/ 822833 h 987425"/>
                <a:gd name="T18" fmla="*/ 5877 w 4712334"/>
                <a:gd name="T19" fmla="*/ 866598 h 987425"/>
                <a:gd name="T20" fmla="*/ 22464 w 4712334"/>
                <a:gd name="T21" fmla="*/ 905919 h 987425"/>
                <a:gd name="T22" fmla="*/ 48196 w 4712334"/>
                <a:gd name="T23" fmla="*/ 939228 h 987425"/>
                <a:gd name="T24" fmla="*/ 81505 w 4712334"/>
                <a:gd name="T25" fmla="*/ 964960 h 987425"/>
                <a:gd name="T26" fmla="*/ 120826 w 4712334"/>
                <a:gd name="T27" fmla="*/ 981547 h 987425"/>
                <a:gd name="T28" fmla="*/ 164592 w 4712334"/>
                <a:gd name="T29" fmla="*/ 987425 h 987425"/>
                <a:gd name="T30" fmla="*/ 4547490 w 4712334"/>
                <a:gd name="T31" fmla="*/ 987425 h 987425"/>
                <a:gd name="T32" fmla="*/ 4591255 w 4712334"/>
                <a:gd name="T33" fmla="*/ 981547 h 987425"/>
                <a:gd name="T34" fmla="*/ 4630576 w 4712334"/>
                <a:gd name="T35" fmla="*/ 964960 h 987425"/>
                <a:gd name="T36" fmla="*/ 4663885 w 4712334"/>
                <a:gd name="T37" fmla="*/ 939228 h 987425"/>
                <a:gd name="T38" fmla="*/ 4689617 w 4712334"/>
                <a:gd name="T39" fmla="*/ 905919 h 987425"/>
                <a:gd name="T40" fmla="*/ 4706204 w 4712334"/>
                <a:gd name="T41" fmla="*/ 866598 h 987425"/>
                <a:gd name="T42" fmla="*/ 4712082 w 4712334"/>
                <a:gd name="T43" fmla="*/ 822833 h 987425"/>
                <a:gd name="T44" fmla="*/ 4712082 w 4712334"/>
                <a:gd name="T45" fmla="*/ 164592 h 987425"/>
                <a:gd name="T46" fmla="*/ 4706204 w 4712334"/>
                <a:gd name="T47" fmla="*/ 120870 h 987425"/>
                <a:gd name="T48" fmla="*/ 4689617 w 4712334"/>
                <a:gd name="T49" fmla="*/ 81562 h 987425"/>
                <a:gd name="T50" fmla="*/ 4663885 w 4712334"/>
                <a:gd name="T51" fmla="*/ 48244 h 987425"/>
                <a:gd name="T52" fmla="*/ 4630576 w 4712334"/>
                <a:gd name="T53" fmla="*/ 22493 h 987425"/>
                <a:gd name="T54" fmla="*/ 4591255 w 4712334"/>
                <a:gd name="T55" fmla="*/ 5886 h 987425"/>
                <a:gd name="T56" fmla="*/ 4547490 w 4712334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4547489" y="0"/>
                  </a:moveTo>
                  <a:lnTo>
                    <a:pt x="164592" y="0"/>
                  </a:lnTo>
                  <a:lnTo>
                    <a:pt x="120826" y="5886"/>
                  </a:lnTo>
                  <a:lnTo>
                    <a:pt x="81505" y="22493"/>
                  </a:lnTo>
                  <a:lnTo>
                    <a:pt x="48196" y="48244"/>
                  </a:lnTo>
                  <a:lnTo>
                    <a:pt x="22464" y="81562"/>
                  </a:lnTo>
                  <a:lnTo>
                    <a:pt x="5877" y="120870"/>
                  </a:lnTo>
                  <a:lnTo>
                    <a:pt x="0" y="164592"/>
                  </a:lnTo>
                  <a:lnTo>
                    <a:pt x="0" y="822833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2" y="987425"/>
                  </a:lnTo>
                  <a:lnTo>
                    <a:pt x="4547489" y="987425"/>
                  </a:lnTo>
                  <a:lnTo>
                    <a:pt x="4591254" y="981547"/>
                  </a:lnTo>
                  <a:lnTo>
                    <a:pt x="4630575" y="964960"/>
                  </a:lnTo>
                  <a:lnTo>
                    <a:pt x="4663884" y="939228"/>
                  </a:lnTo>
                  <a:lnTo>
                    <a:pt x="4689616" y="905919"/>
                  </a:lnTo>
                  <a:lnTo>
                    <a:pt x="4706203" y="866598"/>
                  </a:lnTo>
                  <a:lnTo>
                    <a:pt x="4712081" y="822833"/>
                  </a:lnTo>
                  <a:lnTo>
                    <a:pt x="4712081" y="164592"/>
                  </a:lnTo>
                  <a:lnTo>
                    <a:pt x="4706203" y="120870"/>
                  </a:lnTo>
                  <a:lnTo>
                    <a:pt x="4689616" y="81562"/>
                  </a:lnTo>
                  <a:lnTo>
                    <a:pt x="4663884" y="48244"/>
                  </a:lnTo>
                  <a:lnTo>
                    <a:pt x="4630575" y="22493"/>
                  </a:lnTo>
                  <a:lnTo>
                    <a:pt x="4591254" y="5886"/>
                  </a:lnTo>
                  <a:lnTo>
                    <a:pt x="454748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7896" name="object 5"/>
            <p:cNvSpPr>
              <a:spLocks/>
            </p:cNvSpPr>
            <p:nvPr/>
          </p:nvSpPr>
          <p:spPr bwMode="auto">
            <a:xfrm>
              <a:off x="2551938" y="116585"/>
              <a:ext cx="4712335" cy="987425"/>
            </a:xfrm>
            <a:custGeom>
              <a:avLst/>
              <a:gdLst>
                <a:gd name="T0" fmla="*/ 0 w 4712334"/>
                <a:gd name="T1" fmla="*/ 164592 h 987425"/>
                <a:gd name="T2" fmla="*/ 5877 w 4712334"/>
                <a:gd name="T3" fmla="*/ 120870 h 987425"/>
                <a:gd name="T4" fmla="*/ 22464 w 4712334"/>
                <a:gd name="T5" fmla="*/ 81562 h 987425"/>
                <a:gd name="T6" fmla="*/ 48196 w 4712334"/>
                <a:gd name="T7" fmla="*/ 48244 h 987425"/>
                <a:gd name="T8" fmla="*/ 81505 w 4712334"/>
                <a:gd name="T9" fmla="*/ 22493 h 987425"/>
                <a:gd name="T10" fmla="*/ 120826 w 4712334"/>
                <a:gd name="T11" fmla="*/ 5886 h 987425"/>
                <a:gd name="T12" fmla="*/ 164592 w 4712334"/>
                <a:gd name="T13" fmla="*/ 0 h 987425"/>
                <a:gd name="T14" fmla="*/ 4547490 w 4712334"/>
                <a:gd name="T15" fmla="*/ 0 h 987425"/>
                <a:gd name="T16" fmla="*/ 4591255 w 4712334"/>
                <a:gd name="T17" fmla="*/ 5886 h 987425"/>
                <a:gd name="T18" fmla="*/ 4630576 w 4712334"/>
                <a:gd name="T19" fmla="*/ 22493 h 987425"/>
                <a:gd name="T20" fmla="*/ 4663885 w 4712334"/>
                <a:gd name="T21" fmla="*/ 48244 h 987425"/>
                <a:gd name="T22" fmla="*/ 4689617 w 4712334"/>
                <a:gd name="T23" fmla="*/ 81562 h 987425"/>
                <a:gd name="T24" fmla="*/ 4706204 w 4712334"/>
                <a:gd name="T25" fmla="*/ 120870 h 987425"/>
                <a:gd name="T26" fmla="*/ 4712082 w 4712334"/>
                <a:gd name="T27" fmla="*/ 164592 h 987425"/>
                <a:gd name="T28" fmla="*/ 4712082 w 4712334"/>
                <a:gd name="T29" fmla="*/ 822833 h 987425"/>
                <a:gd name="T30" fmla="*/ 4706204 w 4712334"/>
                <a:gd name="T31" fmla="*/ 866598 h 987425"/>
                <a:gd name="T32" fmla="*/ 4689617 w 4712334"/>
                <a:gd name="T33" fmla="*/ 905919 h 987425"/>
                <a:gd name="T34" fmla="*/ 4663885 w 4712334"/>
                <a:gd name="T35" fmla="*/ 939228 h 987425"/>
                <a:gd name="T36" fmla="*/ 4630576 w 4712334"/>
                <a:gd name="T37" fmla="*/ 964960 h 987425"/>
                <a:gd name="T38" fmla="*/ 4591255 w 4712334"/>
                <a:gd name="T39" fmla="*/ 981547 h 987425"/>
                <a:gd name="T40" fmla="*/ 4547490 w 4712334"/>
                <a:gd name="T41" fmla="*/ 987425 h 987425"/>
                <a:gd name="T42" fmla="*/ 164592 w 4712334"/>
                <a:gd name="T43" fmla="*/ 987425 h 987425"/>
                <a:gd name="T44" fmla="*/ 120826 w 4712334"/>
                <a:gd name="T45" fmla="*/ 981547 h 987425"/>
                <a:gd name="T46" fmla="*/ 81505 w 4712334"/>
                <a:gd name="T47" fmla="*/ 964960 h 987425"/>
                <a:gd name="T48" fmla="*/ 48196 w 4712334"/>
                <a:gd name="T49" fmla="*/ 939228 h 987425"/>
                <a:gd name="T50" fmla="*/ 22464 w 4712334"/>
                <a:gd name="T51" fmla="*/ 905919 h 987425"/>
                <a:gd name="T52" fmla="*/ 5877 w 4712334"/>
                <a:gd name="T53" fmla="*/ 866598 h 987425"/>
                <a:gd name="T54" fmla="*/ 0 w 4712334"/>
                <a:gd name="T55" fmla="*/ 822833 h 987425"/>
                <a:gd name="T56" fmla="*/ 0 w 4712334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0" y="164592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2" y="0"/>
                  </a:lnTo>
                  <a:lnTo>
                    <a:pt x="4547489" y="0"/>
                  </a:lnTo>
                  <a:lnTo>
                    <a:pt x="4591254" y="5886"/>
                  </a:lnTo>
                  <a:lnTo>
                    <a:pt x="4630575" y="22493"/>
                  </a:lnTo>
                  <a:lnTo>
                    <a:pt x="4663884" y="48244"/>
                  </a:lnTo>
                  <a:lnTo>
                    <a:pt x="4689616" y="81562"/>
                  </a:lnTo>
                  <a:lnTo>
                    <a:pt x="4706203" y="120870"/>
                  </a:lnTo>
                  <a:lnTo>
                    <a:pt x="4712081" y="164592"/>
                  </a:lnTo>
                  <a:lnTo>
                    <a:pt x="4712081" y="822833"/>
                  </a:lnTo>
                  <a:lnTo>
                    <a:pt x="4706203" y="866598"/>
                  </a:lnTo>
                  <a:lnTo>
                    <a:pt x="4689616" y="905919"/>
                  </a:lnTo>
                  <a:lnTo>
                    <a:pt x="4663884" y="939228"/>
                  </a:lnTo>
                  <a:lnTo>
                    <a:pt x="4630575" y="964960"/>
                  </a:lnTo>
                  <a:lnTo>
                    <a:pt x="4591254" y="981547"/>
                  </a:lnTo>
                  <a:lnTo>
                    <a:pt x="4547489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897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5768" y="266700"/>
              <a:ext cx="4471415" cy="83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2063" y="246063"/>
            <a:ext cx="7291387" cy="873125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b="0" spc="-30" dirty="0">
                <a:solidFill>
                  <a:srgbClr val="000000"/>
                </a:solidFill>
              </a:rPr>
              <a:t>Комиссия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 err="1">
                <a:solidFill>
                  <a:srgbClr val="000000"/>
                </a:solidFill>
              </a:rPr>
              <a:t>по</a:t>
            </a:r>
            <a:r>
              <a:rPr b="0" spc="-25" dirty="0">
                <a:solidFill>
                  <a:srgbClr val="000000"/>
                </a:solidFill>
              </a:rPr>
              <a:t> </a:t>
            </a:r>
            <a:r>
              <a:rPr b="0" spc="-10" dirty="0" err="1" smtClean="0">
                <a:solidFill>
                  <a:srgbClr val="000000"/>
                </a:solidFill>
              </a:rPr>
              <a:t>проведению</a:t>
            </a:r>
            <a:r>
              <a:rPr lang="ru-RU" b="0" spc="-10" dirty="0" smtClean="0">
                <a:solidFill>
                  <a:srgbClr val="000000"/>
                </a:solidFill>
              </a:rPr>
              <a:t/>
            </a:r>
            <a:br>
              <a:rPr lang="ru-RU" b="0" spc="-10" dirty="0" smtClean="0">
                <a:solidFill>
                  <a:srgbClr val="000000"/>
                </a:solidFill>
              </a:rPr>
            </a:br>
            <a:r>
              <a:rPr lang="ru-RU" b="0" spc="-10" dirty="0" smtClean="0">
                <a:solidFill>
                  <a:srgbClr val="000000"/>
                </a:solidFill>
              </a:rPr>
              <a:t>итогового собеседования</a:t>
            </a:r>
            <a:endParaRPr dirty="0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66784B3A-7947-42BD-9763-2F0810D8822B}" type="slidenum">
              <a:rPr dirty="0"/>
              <a:pPr marL="38100">
                <a:lnSpc>
                  <a:spcPts val="1240"/>
                </a:lnSpc>
                <a:defRPr/>
              </a:pPr>
              <a:t>36</a:t>
            </a:fld>
            <a:endParaRPr dirty="0"/>
          </a:p>
        </p:txBody>
      </p:sp>
      <p:sp>
        <p:nvSpPr>
          <p:cNvPr id="37893" name="object 8"/>
          <p:cNvSpPr txBox="1">
            <a:spLocks noChangeArrowheads="1"/>
          </p:cNvSpPr>
          <p:nvPr/>
        </p:nvSpPr>
        <p:spPr bwMode="auto">
          <a:xfrm>
            <a:off x="403225" y="957263"/>
            <a:ext cx="866457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75"/>
              </a:spcBef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88"/>
              </a:spcBef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окончании проведения итогового собеседования: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388"/>
              </a:spcBef>
              <a:buFont typeface="Microsoft Sans Serif" pitchFamily="34" charset="0"/>
              <a:buChar char="•"/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Получает от экзаменатора-собеседника: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ведомости учета проведения итогового собеседования;  материалы для проведения итогового собеседования;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Получает от технического специалиста: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электронный носитель с аудиозаписями ответов участников итогового  собеседования из каждой аудитории проведения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электронный носитель с видеозаписями проведения итогового собеседования;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Получает от организатора проведения: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неиспользованные бланки итогового собеседования;  списки участников итогового собеседования;</a:t>
            </a:r>
          </a:p>
          <a:p>
            <a:pPr marL="12700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Передает ответственному лицу пакет материалов и отчетных форм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 txBox="1">
            <a:spLocks noChangeArrowheads="1"/>
          </p:cNvSpPr>
          <p:nvPr/>
        </p:nvSpPr>
        <p:spPr bwMode="auto">
          <a:xfrm>
            <a:off x="152400" y="1524000"/>
            <a:ext cx="8991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внимание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, что оценивание ответа участника экспертом  непосредственно по ходу общения участника с экзаменатором-  собеседником.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50"/>
              </a:spcBef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Участник получает зачёт в случае, если за выполнение работы он  набрал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или более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 marL="12700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Общее количество баллов за выполнение всей работы –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5" name="object 3"/>
          <p:cNvGrpSpPr>
            <a:grpSpLocks/>
          </p:cNvGrpSpPr>
          <p:nvPr/>
        </p:nvGrpSpPr>
        <p:grpSpPr bwMode="auto">
          <a:xfrm>
            <a:off x="1735138" y="161925"/>
            <a:ext cx="5672137" cy="1081088"/>
            <a:chOff x="1735835" y="161544"/>
            <a:chExt cx="5671185" cy="1082040"/>
          </a:xfrm>
        </p:grpSpPr>
        <p:pic>
          <p:nvPicPr>
            <p:cNvPr id="3891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5835" y="161544"/>
              <a:ext cx="5670804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2698" y="188595"/>
              <a:ext cx="5576189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object 6"/>
            <p:cNvSpPr>
              <a:spLocks/>
            </p:cNvSpPr>
            <p:nvPr/>
          </p:nvSpPr>
          <p:spPr bwMode="auto">
            <a:xfrm>
              <a:off x="1782698" y="188595"/>
              <a:ext cx="5576570" cy="987425"/>
            </a:xfrm>
            <a:custGeom>
              <a:avLst/>
              <a:gdLst>
                <a:gd name="T0" fmla="*/ 0 w 5576570"/>
                <a:gd name="T1" fmla="*/ 164591 h 987425"/>
                <a:gd name="T2" fmla="*/ 5877 w 5576570"/>
                <a:gd name="T3" fmla="*/ 120870 h 987425"/>
                <a:gd name="T4" fmla="*/ 22464 w 5576570"/>
                <a:gd name="T5" fmla="*/ 81562 h 987425"/>
                <a:gd name="T6" fmla="*/ 48196 w 5576570"/>
                <a:gd name="T7" fmla="*/ 48244 h 987425"/>
                <a:gd name="T8" fmla="*/ 81505 w 5576570"/>
                <a:gd name="T9" fmla="*/ 22493 h 987425"/>
                <a:gd name="T10" fmla="*/ 120826 w 5576570"/>
                <a:gd name="T11" fmla="*/ 5886 h 987425"/>
                <a:gd name="T12" fmla="*/ 164592 w 5576570"/>
                <a:gd name="T13" fmla="*/ 0 h 987425"/>
                <a:gd name="T14" fmla="*/ 5411597 w 5576570"/>
                <a:gd name="T15" fmla="*/ 0 h 987425"/>
                <a:gd name="T16" fmla="*/ 5455362 w 5576570"/>
                <a:gd name="T17" fmla="*/ 5886 h 987425"/>
                <a:gd name="T18" fmla="*/ 5494683 w 5576570"/>
                <a:gd name="T19" fmla="*/ 22493 h 987425"/>
                <a:gd name="T20" fmla="*/ 5527992 w 5576570"/>
                <a:gd name="T21" fmla="*/ 48244 h 987425"/>
                <a:gd name="T22" fmla="*/ 5553724 w 5576570"/>
                <a:gd name="T23" fmla="*/ 81562 h 987425"/>
                <a:gd name="T24" fmla="*/ 5570311 w 5576570"/>
                <a:gd name="T25" fmla="*/ 120870 h 987425"/>
                <a:gd name="T26" fmla="*/ 5576189 w 5576570"/>
                <a:gd name="T27" fmla="*/ 164591 h 987425"/>
                <a:gd name="T28" fmla="*/ 5576189 w 5576570"/>
                <a:gd name="T29" fmla="*/ 822832 h 987425"/>
                <a:gd name="T30" fmla="*/ 5570311 w 5576570"/>
                <a:gd name="T31" fmla="*/ 866598 h 987425"/>
                <a:gd name="T32" fmla="*/ 5553724 w 5576570"/>
                <a:gd name="T33" fmla="*/ 905919 h 987425"/>
                <a:gd name="T34" fmla="*/ 5527992 w 5576570"/>
                <a:gd name="T35" fmla="*/ 939228 h 987425"/>
                <a:gd name="T36" fmla="*/ 5494683 w 5576570"/>
                <a:gd name="T37" fmla="*/ 964960 h 987425"/>
                <a:gd name="T38" fmla="*/ 5455362 w 5576570"/>
                <a:gd name="T39" fmla="*/ 981547 h 987425"/>
                <a:gd name="T40" fmla="*/ 5411597 w 5576570"/>
                <a:gd name="T41" fmla="*/ 987425 h 987425"/>
                <a:gd name="T42" fmla="*/ 164592 w 5576570"/>
                <a:gd name="T43" fmla="*/ 987425 h 987425"/>
                <a:gd name="T44" fmla="*/ 120826 w 5576570"/>
                <a:gd name="T45" fmla="*/ 981547 h 987425"/>
                <a:gd name="T46" fmla="*/ 81505 w 5576570"/>
                <a:gd name="T47" fmla="*/ 964960 h 987425"/>
                <a:gd name="T48" fmla="*/ 48196 w 5576570"/>
                <a:gd name="T49" fmla="*/ 939228 h 987425"/>
                <a:gd name="T50" fmla="*/ 22464 w 5576570"/>
                <a:gd name="T51" fmla="*/ 905919 h 987425"/>
                <a:gd name="T52" fmla="*/ 5877 w 5576570"/>
                <a:gd name="T53" fmla="*/ 866598 h 987425"/>
                <a:gd name="T54" fmla="*/ 0 w 5576570"/>
                <a:gd name="T55" fmla="*/ 822832 h 987425"/>
                <a:gd name="T56" fmla="*/ 0 w 5576570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76570" h="987425">
                  <a:moveTo>
                    <a:pt x="0" y="164591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2" y="0"/>
                  </a:lnTo>
                  <a:lnTo>
                    <a:pt x="5411597" y="0"/>
                  </a:lnTo>
                  <a:lnTo>
                    <a:pt x="5455362" y="5886"/>
                  </a:lnTo>
                  <a:lnTo>
                    <a:pt x="5494683" y="22493"/>
                  </a:lnTo>
                  <a:lnTo>
                    <a:pt x="5527992" y="48244"/>
                  </a:lnTo>
                  <a:lnTo>
                    <a:pt x="5553724" y="81562"/>
                  </a:lnTo>
                  <a:lnTo>
                    <a:pt x="5570311" y="120870"/>
                  </a:lnTo>
                  <a:lnTo>
                    <a:pt x="5576189" y="164591"/>
                  </a:lnTo>
                  <a:lnTo>
                    <a:pt x="5576189" y="822832"/>
                  </a:lnTo>
                  <a:lnTo>
                    <a:pt x="5570311" y="866598"/>
                  </a:lnTo>
                  <a:lnTo>
                    <a:pt x="5553724" y="905919"/>
                  </a:lnTo>
                  <a:lnTo>
                    <a:pt x="5527992" y="939228"/>
                  </a:lnTo>
                  <a:lnTo>
                    <a:pt x="5494683" y="964960"/>
                  </a:lnTo>
                  <a:lnTo>
                    <a:pt x="5455362" y="981547"/>
                  </a:lnTo>
                  <a:lnTo>
                    <a:pt x="5411597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8921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1507" y="295656"/>
              <a:ext cx="3401568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5638" y="412750"/>
            <a:ext cx="2752725" cy="51276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25" dirty="0">
                <a:solidFill>
                  <a:srgbClr val="000000"/>
                </a:solidFill>
              </a:rPr>
              <a:t>Зачет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-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незачет</a:t>
            </a:r>
            <a:endParaRPr sz="3200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37D03476-F252-4D2C-BEE7-A7330432C149}" type="slidenum">
              <a:rPr dirty="0"/>
              <a:pPr marL="38100">
                <a:lnSpc>
                  <a:spcPts val="1240"/>
                </a:lnSpc>
                <a:defRPr/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object 2"/>
          <p:cNvGrpSpPr>
            <a:grpSpLocks/>
          </p:cNvGrpSpPr>
          <p:nvPr/>
        </p:nvGrpSpPr>
        <p:grpSpPr bwMode="auto">
          <a:xfrm>
            <a:off x="-4763" y="0"/>
            <a:ext cx="9153526" cy="6261100"/>
            <a:chOff x="-4762" y="0"/>
            <a:chExt cx="9153525" cy="6260465"/>
          </a:xfrm>
        </p:grpSpPr>
        <p:pic>
          <p:nvPicPr>
            <p:cNvPr id="39976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5164" y="480796"/>
              <a:ext cx="4085336" cy="577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7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9978" name="object 5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/>
              <a:t>ИТОГОВОЕ</a:t>
            </a:r>
            <a:r>
              <a:rPr spc="5" dirty="0"/>
              <a:t> </a:t>
            </a:r>
            <a:r>
              <a:rPr spc="-15" dirty="0"/>
              <a:t>СОБЕСЕДОВАНИЕ</a:t>
            </a:r>
            <a:r>
              <a:rPr spc="-10"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15" dirty="0"/>
              <a:t>русскому</a:t>
            </a:r>
            <a:r>
              <a:rPr spc="-45" dirty="0"/>
              <a:t> </a:t>
            </a:r>
            <a:r>
              <a:rPr spc="-5" dirty="0"/>
              <a:t>языку</a:t>
            </a:r>
            <a:r>
              <a:rPr spc="15" dirty="0"/>
              <a:t> </a:t>
            </a:r>
            <a:r>
              <a:rPr i="1" dirty="0">
                <a:latin typeface="Calibri"/>
                <a:cs typeface="Calibri"/>
              </a:rPr>
              <a:t>9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классы</a:t>
            </a:r>
          </a:p>
        </p:txBody>
      </p:sp>
      <p:sp>
        <p:nvSpPr>
          <p:cNvPr id="39940" name="object 7"/>
          <p:cNvSpPr txBox="1">
            <a:spLocks noChangeArrowheads="1"/>
          </p:cNvSpPr>
          <p:nvPr/>
        </p:nvSpPr>
        <p:spPr bwMode="auto">
          <a:xfrm>
            <a:off x="4833938" y="1031875"/>
            <a:ext cx="115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4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object 8"/>
          <p:cNvSpPr txBox="1">
            <a:spLocks noChangeArrowheads="1"/>
          </p:cNvSpPr>
          <p:nvPr/>
        </p:nvSpPr>
        <p:spPr bwMode="auto">
          <a:xfrm>
            <a:off x="3143250" y="1839913"/>
            <a:ext cx="944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955" rIns="0" bIns="0">
            <a:spAutoFit/>
          </a:bodyPr>
          <a:lstStyle/>
          <a:p>
            <a:pPr marL="19050" indent="-6350">
              <a:lnSpc>
                <a:spcPts val="1300"/>
              </a:lnSpc>
              <a:spcBef>
                <a:spcPts val="163"/>
              </a:spcBef>
            </a:pPr>
            <a:r>
              <a:rPr lang="ru-RU" altLang="ru-RU" sz="11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ИВАН ОВ  СЕ Р Г ЕЙ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marL="19050" indent="-6350">
              <a:lnSpc>
                <a:spcPts val="1213"/>
              </a:lnSpc>
              <a:spcBef>
                <a:spcPts val="25"/>
              </a:spcBef>
            </a:pPr>
            <a:r>
              <a:rPr lang="ru-RU" altLang="ru-RU" sz="11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ПЕ Т Р ОВИЧ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marL="19050" indent="-6350">
              <a:lnSpc>
                <a:spcPts val="1575"/>
              </a:lnSpc>
            </a:pPr>
            <a:r>
              <a:rPr lang="ru-RU" altLang="ru-RU" sz="14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4 1 0 3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1550" y="2320925"/>
            <a:ext cx="703263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4</a:t>
            </a:r>
            <a:r>
              <a:rPr sz="1400" b="1" spc="-1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5</a:t>
            </a:r>
            <a:r>
              <a:rPr sz="14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r>
              <a:rPr sz="14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2</a:t>
            </a:r>
            <a:r>
              <a:rPr sz="14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89238" y="2714625"/>
          <a:ext cx="3165475" cy="3192468"/>
        </p:xfrm>
        <a:graphic>
          <a:graphicData uri="http://schemas.openxmlformats.org/drawingml/2006/table">
            <a:tbl>
              <a:tblPr/>
              <a:tblGrid>
                <a:gridCol w="1476375"/>
                <a:gridCol w="1092200"/>
                <a:gridCol w="596900"/>
              </a:tblGrid>
              <a:tr h="147638">
                <a:tc rowSpan="19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4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349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4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Сидорова Т.Н.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323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67" name="objec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5692775"/>
            <a:ext cx="527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68" name="object 12"/>
          <p:cNvGrpSpPr>
            <a:grpSpLocks/>
          </p:cNvGrpSpPr>
          <p:nvPr/>
        </p:nvGrpSpPr>
        <p:grpSpPr bwMode="auto">
          <a:xfrm>
            <a:off x="2720975" y="1331913"/>
            <a:ext cx="2233613" cy="192087"/>
            <a:chOff x="2720467" y="1332141"/>
            <a:chExt cx="2234565" cy="191135"/>
          </a:xfrm>
        </p:grpSpPr>
        <p:pic>
          <p:nvPicPr>
            <p:cNvPr id="39974" name="object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9318" y="1344841"/>
              <a:ext cx="505256" cy="16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5" name="object 14"/>
            <p:cNvSpPr>
              <a:spLocks/>
            </p:cNvSpPr>
            <p:nvPr/>
          </p:nvSpPr>
          <p:spPr bwMode="auto">
            <a:xfrm>
              <a:off x="2733167" y="1344841"/>
              <a:ext cx="1407160" cy="165735"/>
            </a:xfrm>
            <a:custGeom>
              <a:avLst/>
              <a:gdLst>
                <a:gd name="T0" fmla="*/ 361569 w 1407160"/>
                <a:gd name="T1" fmla="*/ 165697 h 165734"/>
                <a:gd name="T2" fmla="*/ 1406753 w 1407160"/>
                <a:gd name="T3" fmla="*/ 165697 h 165734"/>
                <a:gd name="T4" fmla="*/ 1406753 w 1407160"/>
                <a:gd name="T5" fmla="*/ 0 h 165734"/>
                <a:gd name="T6" fmla="*/ 361569 w 1407160"/>
                <a:gd name="T7" fmla="*/ 0 h 165734"/>
                <a:gd name="T8" fmla="*/ 361569 w 1407160"/>
                <a:gd name="T9" fmla="*/ 165697 h 165734"/>
                <a:gd name="T10" fmla="*/ 0 w 1407160"/>
                <a:gd name="T11" fmla="*/ 165697 h 165734"/>
                <a:gd name="T12" fmla="*/ 240080 w 1407160"/>
                <a:gd name="T13" fmla="*/ 165697 h 165734"/>
                <a:gd name="T14" fmla="*/ 240080 w 1407160"/>
                <a:gd name="T15" fmla="*/ 0 h 165734"/>
                <a:gd name="T16" fmla="*/ 0 w 1407160"/>
                <a:gd name="T17" fmla="*/ 0 h 165734"/>
                <a:gd name="T18" fmla="*/ 0 w 1407160"/>
                <a:gd name="T19" fmla="*/ 165697 h 1657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7160" h="165734">
                  <a:moveTo>
                    <a:pt x="361569" y="165696"/>
                  </a:moveTo>
                  <a:lnTo>
                    <a:pt x="1406753" y="165696"/>
                  </a:lnTo>
                  <a:lnTo>
                    <a:pt x="1406753" y="0"/>
                  </a:lnTo>
                  <a:lnTo>
                    <a:pt x="361569" y="0"/>
                  </a:lnTo>
                  <a:lnTo>
                    <a:pt x="361569" y="165696"/>
                  </a:lnTo>
                  <a:close/>
                </a:path>
                <a:path w="1407160" h="165734">
                  <a:moveTo>
                    <a:pt x="0" y="165696"/>
                  </a:moveTo>
                  <a:lnTo>
                    <a:pt x="240080" y="165696"/>
                  </a:lnTo>
                  <a:lnTo>
                    <a:pt x="240080" y="0"/>
                  </a:lnTo>
                  <a:lnTo>
                    <a:pt x="0" y="0"/>
                  </a:lnTo>
                  <a:lnTo>
                    <a:pt x="0" y="165696"/>
                  </a:lnTo>
                  <a:close/>
                </a:path>
              </a:pathLst>
            </a:custGeom>
            <a:noFill/>
            <a:ln w="25400">
              <a:solidFill>
                <a:srgbClr val="00AF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9969" name="object 15"/>
          <p:cNvSpPr txBox="1">
            <a:spLocks noChangeArrowheads="1"/>
          </p:cNvSpPr>
          <p:nvPr/>
        </p:nvSpPr>
        <p:spPr bwMode="auto">
          <a:xfrm>
            <a:off x="2740025" y="673100"/>
            <a:ext cx="1041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6360" rIns="0" bIns="0">
            <a:spAutoFit/>
          </a:bodyPr>
          <a:lstStyle/>
          <a:p>
            <a:pPr algn="r">
              <a:spcBef>
                <a:spcPts val="675"/>
              </a:spcBef>
            </a:pPr>
            <a:r>
              <a:rPr lang="ru-RU" altLang="ru-RU" sz="1400" b="1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altLang="ru-RU" sz="2100" baseline="20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575"/>
              </a:spcBef>
            </a:pPr>
            <a:r>
              <a:rPr lang="ru-RU" altLang="ru-RU" sz="14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0 01 50 3	9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28A471E2-8FA8-40B3-BF2C-B2E319DFBB94}" type="slidenum">
              <a:rPr dirty="0"/>
              <a:pPr marL="38100">
                <a:lnSpc>
                  <a:spcPts val="1240"/>
                </a:lnSpc>
                <a:defRPr/>
              </a:pPr>
              <a:t>38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910013" y="668338"/>
            <a:ext cx="947737" cy="596900"/>
          </a:xfrm>
          <a:prstGeom prst="rect">
            <a:avLst/>
          </a:prstGeom>
        </p:spPr>
        <p:txBody>
          <a:bodyPr lIns="0" tIns="84455" rIns="0" bIns="0">
            <a:spAutoFit/>
          </a:bodyPr>
          <a:lstStyle/>
          <a:p>
            <a:pPr marL="283845" fontAlgn="auto">
              <a:spcBef>
                <a:spcPts val="66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125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r>
              <a:rPr sz="14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105" dirty="0">
                <a:solidFill>
                  <a:srgbClr val="6F2F9F"/>
                </a:solidFill>
                <a:latin typeface="Times New Roman"/>
                <a:cs typeface="Times New Roman"/>
              </a:rPr>
              <a:t>5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 fontAlgn="auto">
              <a:spcBef>
                <a:spcPts val="570"/>
              </a:spcBef>
              <a:spcAft>
                <a:spcPts val="0"/>
              </a:spcAft>
              <a:tabLst>
                <a:tab pos="327025" algn="l"/>
              </a:tabLst>
              <a:defRPr/>
            </a:pPr>
            <a:r>
              <a:rPr sz="1650" b="1" baseline="2525" dirty="0">
                <a:solidFill>
                  <a:srgbClr val="6F2F9F"/>
                </a:solidFill>
                <a:latin typeface="Times New Roman"/>
                <a:cs typeface="Times New Roman"/>
              </a:rPr>
              <a:t>А	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0513" y="669925"/>
            <a:ext cx="955675" cy="603250"/>
          </a:xfrm>
          <a:prstGeom prst="rect">
            <a:avLst/>
          </a:prstGeom>
        </p:spPr>
        <p:txBody>
          <a:bodyPr lIns="0" tIns="88265" rIns="0" bIns="0">
            <a:spAutoFit/>
          </a:bodyPr>
          <a:lstStyle/>
          <a:p>
            <a:pPr marL="12700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lang="ru-RU" sz="2100" b="1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08</a:t>
            </a:r>
            <a:r>
              <a:rPr sz="2100" b="1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100" b="1" spc="-67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100" b="1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2  </a:t>
            </a:r>
            <a:r>
              <a:rPr sz="2100" b="1" spc="-135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100" b="1" baseline="1984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2100" b="1" spc="-82" baseline="198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ru-RU" sz="2100" b="1" baseline="1984" dirty="0">
                <a:solidFill>
                  <a:srgbClr val="00AF50"/>
                </a:solidFill>
                <a:latin typeface="Times New Roman"/>
                <a:cs typeface="Times New Roman"/>
              </a:rPr>
              <a:t>3</a:t>
            </a:r>
            <a:endParaRPr sz="2100" baseline="1984" dirty="0">
              <a:latin typeface="Times New Roman"/>
              <a:cs typeface="Times New Roman"/>
            </a:endParaRPr>
          </a:p>
          <a:p>
            <a:pPr marL="137160" fontAlgn="auto">
              <a:spcBef>
                <a:spcPts val="59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1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1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3</a:t>
            </a:r>
            <a:r>
              <a:rPr sz="1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4</a:t>
            </a:r>
            <a:r>
              <a:rPr sz="1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5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sz="1400" b="1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9973" name="object 18"/>
          <p:cNvSpPr txBox="1">
            <a:spLocks noChangeArrowheads="1"/>
          </p:cNvSpPr>
          <p:nvPr/>
        </p:nvSpPr>
        <p:spPr bwMode="auto">
          <a:xfrm>
            <a:off x="277813" y="1116013"/>
            <a:ext cx="1905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79375" indent="-66675">
              <a:spcBef>
                <a:spcPts val="100"/>
              </a:spcBef>
            </a:pPr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Бланк итогового  собеседования</a:t>
            </a:r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 txBox="1">
            <a:spLocks noChangeArrowheads="1"/>
          </p:cNvSpPr>
          <p:nvPr/>
        </p:nvSpPr>
        <p:spPr bwMode="auto">
          <a:xfrm>
            <a:off x="185738" y="1257300"/>
            <a:ext cx="886142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925"/>
              </a:lnSpc>
              <a:spcBef>
                <a:spcPts val="38"/>
              </a:spcBef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глухие, позднооглохшие, владеющие сурдопереводом </a:t>
            </a:r>
            <a:r>
              <a:rPr lang="ru-RU" altLang="ru-RU" sz="1600">
                <a:cs typeface="Calibri" pitchFamily="34" charset="0"/>
              </a:rPr>
              <a:t>(устно)- 5 и более баллов, максимально  10 баллов;</a:t>
            </a:r>
          </a:p>
          <a:p>
            <a:pPr marL="12700">
              <a:lnSpc>
                <a:spcPts val="1925"/>
              </a:lnSpc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глухие, позднооглохшие, не владеющие сурдопереводом </a:t>
            </a:r>
            <a:r>
              <a:rPr lang="ru-RU" altLang="ru-RU" sz="1600">
                <a:cs typeface="Calibri" pitchFamily="34" charset="0"/>
              </a:rPr>
              <a:t>(письменно) - 5 и более баллов,  максимально 10 баллов;</a:t>
            </a:r>
          </a:p>
          <a:p>
            <a:pPr marL="12700">
              <a:lnSpc>
                <a:spcPts val="1850"/>
              </a:lnSpc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слабослышащие </a:t>
            </a:r>
            <a:r>
              <a:rPr lang="ru-RU" altLang="ru-RU" sz="1600">
                <a:cs typeface="Calibri" pitchFamily="34" charset="0"/>
              </a:rPr>
              <a:t>(устно) - 6 и более баллов, максимально 12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слепые, поздноослепшие, владеющие шрифтом Брайля </a:t>
            </a:r>
            <a:r>
              <a:rPr lang="ru-RU" altLang="ru-RU" sz="1600">
                <a:cs typeface="Calibri" pitchFamily="34" charset="0"/>
              </a:rPr>
              <a:t>(устно) - 9 и более баллов, максимально</a:t>
            </a:r>
          </a:p>
          <a:p>
            <a:pPr marL="12700"/>
            <a:r>
              <a:rPr lang="ru-RU" altLang="ru-RU" sz="1600">
                <a:cs typeface="Calibri" pitchFamily="34" charset="0"/>
              </a:rPr>
              <a:t>19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слепые, поздноослепшие, не владеющие шрифтом Брайля </a:t>
            </a:r>
            <a:r>
              <a:rPr lang="ru-RU" altLang="ru-RU" sz="1600">
                <a:cs typeface="Calibri" pitchFamily="34" charset="0"/>
              </a:rPr>
              <a:t>и/или имеющие сопутствующие  нарушения, например, глухота, слабослышащие, тяжёлые нарушения речи, расстройства</a:t>
            </a:r>
          </a:p>
          <a:p>
            <a:pPr marL="12700"/>
            <a:r>
              <a:rPr lang="ru-RU" altLang="ru-RU" sz="1600">
                <a:cs typeface="Calibri" pitchFamily="34" charset="0"/>
              </a:rPr>
              <a:t>аутистического спектра, задержка психического развития и др - (устно) - 5 и более баллов,  максимально 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слабовидящие </a:t>
            </a:r>
            <a:r>
              <a:rPr lang="ru-RU" altLang="ru-RU" sz="1600">
                <a:cs typeface="Calibri" pitchFamily="34" charset="0"/>
              </a:rPr>
              <a:t>(устно) - 9 и более баллов, максимально 19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тяжелыми нарушениями речи </a:t>
            </a:r>
            <a:r>
              <a:rPr lang="ru-RU" altLang="ru-RU" sz="1600">
                <a:cs typeface="Calibri" pitchFamily="34" charset="0"/>
              </a:rPr>
              <a:t>(устно) - 5 и более баллов, максимально 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тяжелыми нарушениями речи, имеющие выраженные нарушения устной речи</a:t>
            </a:r>
            <a:endParaRPr lang="ru-RU" altLang="ru-RU" sz="1600">
              <a:cs typeface="Calibri" pitchFamily="34" charset="0"/>
            </a:endParaRPr>
          </a:p>
          <a:p>
            <a:pPr marL="12700"/>
            <a:r>
              <a:rPr lang="ru-RU" altLang="ru-RU" sz="1600">
                <a:cs typeface="Calibri" pitchFamily="34" charset="0"/>
              </a:rPr>
              <a:t>(письменно) - 5 и более баллов, максимально 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расстройствами аутистического спектра </a:t>
            </a:r>
            <a:r>
              <a:rPr lang="ru-RU" altLang="ru-RU" sz="1600">
                <a:cs typeface="Calibri" pitchFamily="34" charset="0"/>
              </a:rPr>
              <a:t>- (устно) - 5 и более баллов, максимально 10баллов;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задержкой психического развития </a:t>
            </a:r>
            <a:r>
              <a:rPr lang="ru-RU" altLang="ru-RU" sz="1600">
                <a:cs typeface="Calibri" pitchFamily="34" charset="0"/>
              </a:rPr>
              <a:t>(устно) - 5 и более баллов, максимально 9 баллов</a:t>
            </a:r>
          </a:p>
        </p:txBody>
      </p:sp>
      <p:grpSp>
        <p:nvGrpSpPr>
          <p:cNvPr id="40963" name="object 3"/>
          <p:cNvGrpSpPr>
            <a:grpSpLocks/>
          </p:cNvGrpSpPr>
          <p:nvPr/>
        </p:nvGrpSpPr>
        <p:grpSpPr bwMode="auto">
          <a:xfrm>
            <a:off x="1735138" y="161925"/>
            <a:ext cx="5672137" cy="1081088"/>
            <a:chOff x="1735835" y="161544"/>
            <a:chExt cx="5671185" cy="1082040"/>
          </a:xfrm>
        </p:grpSpPr>
        <p:pic>
          <p:nvPicPr>
            <p:cNvPr id="40966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5835" y="161544"/>
              <a:ext cx="5670804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2698" y="188595"/>
              <a:ext cx="5576189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object 6"/>
            <p:cNvSpPr>
              <a:spLocks/>
            </p:cNvSpPr>
            <p:nvPr/>
          </p:nvSpPr>
          <p:spPr bwMode="auto">
            <a:xfrm>
              <a:off x="1782698" y="188595"/>
              <a:ext cx="5576570" cy="987425"/>
            </a:xfrm>
            <a:custGeom>
              <a:avLst/>
              <a:gdLst>
                <a:gd name="T0" fmla="*/ 0 w 5576570"/>
                <a:gd name="T1" fmla="*/ 164591 h 987425"/>
                <a:gd name="T2" fmla="*/ 5877 w 5576570"/>
                <a:gd name="T3" fmla="*/ 120870 h 987425"/>
                <a:gd name="T4" fmla="*/ 22464 w 5576570"/>
                <a:gd name="T5" fmla="*/ 81562 h 987425"/>
                <a:gd name="T6" fmla="*/ 48196 w 5576570"/>
                <a:gd name="T7" fmla="*/ 48244 h 987425"/>
                <a:gd name="T8" fmla="*/ 81505 w 5576570"/>
                <a:gd name="T9" fmla="*/ 22493 h 987425"/>
                <a:gd name="T10" fmla="*/ 120826 w 5576570"/>
                <a:gd name="T11" fmla="*/ 5886 h 987425"/>
                <a:gd name="T12" fmla="*/ 164592 w 5576570"/>
                <a:gd name="T13" fmla="*/ 0 h 987425"/>
                <a:gd name="T14" fmla="*/ 5411597 w 5576570"/>
                <a:gd name="T15" fmla="*/ 0 h 987425"/>
                <a:gd name="T16" fmla="*/ 5455362 w 5576570"/>
                <a:gd name="T17" fmla="*/ 5886 h 987425"/>
                <a:gd name="T18" fmla="*/ 5494683 w 5576570"/>
                <a:gd name="T19" fmla="*/ 22493 h 987425"/>
                <a:gd name="T20" fmla="*/ 5527992 w 5576570"/>
                <a:gd name="T21" fmla="*/ 48244 h 987425"/>
                <a:gd name="T22" fmla="*/ 5553724 w 5576570"/>
                <a:gd name="T23" fmla="*/ 81562 h 987425"/>
                <a:gd name="T24" fmla="*/ 5570311 w 5576570"/>
                <a:gd name="T25" fmla="*/ 120870 h 987425"/>
                <a:gd name="T26" fmla="*/ 5576189 w 5576570"/>
                <a:gd name="T27" fmla="*/ 164591 h 987425"/>
                <a:gd name="T28" fmla="*/ 5576189 w 5576570"/>
                <a:gd name="T29" fmla="*/ 822832 h 987425"/>
                <a:gd name="T30" fmla="*/ 5570311 w 5576570"/>
                <a:gd name="T31" fmla="*/ 866598 h 987425"/>
                <a:gd name="T32" fmla="*/ 5553724 w 5576570"/>
                <a:gd name="T33" fmla="*/ 905919 h 987425"/>
                <a:gd name="T34" fmla="*/ 5527992 w 5576570"/>
                <a:gd name="T35" fmla="*/ 939228 h 987425"/>
                <a:gd name="T36" fmla="*/ 5494683 w 5576570"/>
                <a:gd name="T37" fmla="*/ 964960 h 987425"/>
                <a:gd name="T38" fmla="*/ 5455362 w 5576570"/>
                <a:gd name="T39" fmla="*/ 981547 h 987425"/>
                <a:gd name="T40" fmla="*/ 5411597 w 5576570"/>
                <a:gd name="T41" fmla="*/ 987425 h 987425"/>
                <a:gd name="T42" fmla="*/ 164592 w 5576570"/>
                <a:gd name="T43" fmla="*/ 987425 h 987425"/>
                <a:gd name="T44" fmla="*/ 120826 w 5576570"/>
                <a:gd name="T45" fmla="*/ 981547 h 987425"/>
                <a:gd name="T46" fmla="*/ 81505 w 5576570"/>
                <a:gd name="T47" fmla="*/ 964960 h 987425"/>
                <a:gd name="T48" fmla="*/ 48196 w 5576570"/>
                <a:gd name="T49" fmla="*/ 939228 h 987425"/>
                <a:gd name="T50" fmla="*/ 22464 w 5576570"/>
                <a:gd name="T51" fmla="*/ 905919 h 987425"/>
                <a:gd name="T52" fmla="*/ 5877 w 5576570"/>
                <a:gd name="T53" fmla="*/ 866598 h 987425"/>
                <a:gd name="T54" fmla="*/ 0 w 5576570"/>
                <a:gd name="T55" fmla="*/ 822832 h 987425"/>
                <a:gd name="T56" fmla="*/ 0 w 5576570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76570" h="987425">
                  <a:moveTo>
                    <a:pt x="0" y="164591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2" y="0"/>
                  </a:lnTo>
                  <a:lnTo>
                    <a:pt x="5411597" y="0"/>
                  </a:lnTo>
                  <a:lnTo>
                    <a:pt x="5455362" y="5886"/>
                  </a:lnTo>
                  <a:lnTo>
                    <a:pt x="5494683" y="22493"/>
                  </a:lnTo>
                  <a:lnTo>
                    <a:pt x="5527992" y="48244"/>
                  </a:lnTo>
                  <a:lnTo>
                    <a:pt x="5553724" y="81562"/>
                  </a:lnTo>
                  <a:lnTo>
                    <a:pt x="5570311" y="120870"/>
                  </a:lnTo>
                  <a:lnTo>
                    <a:pt x="5576189" y="164591"/>
                  </a:lnTo>
                  <a:lnTo>
                    <a:pt x="5576189" y="822832"/>
                  </a:lnTo>
                  <a:lnTo>
                    <a:pt x="5570311" y="866598"/>
                  </a:lnTo>
                  <a:lnTo>
                    <a:pt x="5553724" y="905919"/>
                  </a:lnTo>
                  <a:lnTo>
                    <a:pt x="5527992" y="939228"/>
                  </a:lnTo>
                  <a:lnTo>
                    <a:pt x="5494683" y="964960"/>
                  </a:lnTo>
                  <a:lnTo>
                    <a:pt x="5455362" y="981547"/>
                  </a:lnTo>
                  <a:lnTo>
                    <a:pt x="5411597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0969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1507" y="295656"/>
              <a:ext cx="3401568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5638" y="412750"/>
            <a:ext cx="2752725" cy="51276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25" dirty="0">
                <a:solidFill>
                  <a:srgbClr val="000000"/>
                </a:solidFill>
              </a:rPr>
              <a:t>Зачёт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-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незачёт</a:t>
            </a:r>
            <a:endParaRPr sz="3200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64537911-D2D3-4934-A747-FFE860D1C307}" type="slidenum">
              <a:rPr dirty="0"/>
              <a:pPr marL="38100">
                <a:lnSpc>
                  <a:spcPts val="1240"/>
                </a:lnSpc>
                <a:defRPr/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4813300"/>
            <a:ext cx="2093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513" y="60325"/>
            <a:ext cx="866933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15" dirty="0" err="1"/>
              <a:t>Проведение</a:t>
            </a:r>
            <a:r>
              <a:rPr spc="-10" dirty="0"/>
              <a:t> </a:t>
            </a:r>
            <a:r>
              <a:rPr spc="-30" dirty="0" err="1" smtClean="0"/>
              <a:t>итогового</a:t>
            </a:r>
            <a:r>
              <a:rPr spc="-20" dirty="0" smtClean="0"/>
              <a:t> </a:t>
            </a:r>
            <a:r>
              <a:rPr spc="-10" dirty="0"/>
              <a:t>собеседования</a:t>
            </a:r>
          </a:p>
        </p:txBody>
      </p:sp>
      <p:grpSp>
        <p:nvGrpSpPr>
          <p:cNvPr id="5125" name="object 6"/>
          <p:cNvGrpSpPr>
            <a:grpSpLocks/>
          </p:cNvGrpSpPr>
          <p:nvPr/>
        </p:nvGrpSpPr>
        <p:grpSpPr bwMode="auto">
          <a:xfrm>
            <a:off x="792163" y="1917700"/>
            <a:ext cx="1765300" cy="1438275"/>
            <a:chOff x="792480" y="1917192"/>
            <a:chExt cx="1765300" cy="1438910"/>
          </a:xfrm>
        </p:grpSpPr>
        <p:pic>
          <p:nvPicPr>
            <p:cNvPr id="5141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480" y="1917192"/>
              <a:ext cx="1764792" cy="143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object 8"/>
            <p:cNvSpPr>
              <a:spLocks/>
            </p:cNvSpPr>
            <p:nvPr/>
          </p:nvSpPr>
          <p:spPr bwMode="auto">
            <a:xfrm>
              <a:off x="862584" y="2350008"/>
              <a:ext cx="1584960" cy="935990"/>
            </a:xfrm>
            <a:custGeom>
              <a:avLst/>
              <a:gdLst>
                <a:gd name="T0" fmla="*/ 1429004 w 1584960"/>
                <a:gd name="T1" fmla="*/ 0 h 935989"/>
                <a:gd name="T2" fmla="*/ 155956 w 1584960"/>
                <a:gd name="T3" fmla="*/ 0 h 935989"/>
                <a:gd name="T4" fmla="*/ 106662 w 1584960"/>
                <a:gd name="T5" fmla="*/ 7953 h 935989"/>
                <a:gd name="T6" fmla="*/ 63850 w 1584960"/>
                <a:gd name="T7" fmla="*/ 30097 h 935989"/>
                <a:gd name="T8" fmla="*/ 30090 w 1584960"/>
                <a:gd name="T9" fmla="*/ 63861 h 935989"/>
                <a:gd name="T10" fmla="*/ 7950 w 1584960"/>
                <a:gd name="T11" fmla="*/ 106671 h 935989"/>
                <a:gd name="T12" fmla="*/ 0 w 1584960"/>
                <a:gd name="T13" fmla="*/ 155955 h 935989"/>
                <a:gd name="T14" fmla="*/ 0 w 1584960"/>
                <a:gd name="T15" fmla="*/ 779780 h 935989"/>
                <a:gd name="T16" fmla="*/ 7950 w 1584960"/>
                <a:gd name="T17" fmla="*/ 829065 h 935989"/>
                <a:gd name="T18" fmla="*/ 30090 w 1584960"/>
                <a:gd name="T19" fmla="*/ 871875 h 935989"/>
                <a:gd name="T20" fmla="*/ 63850 w 1584960"/>
                <a:gd name="T21" fmla="*/ 905639 h 935989"/>
                <a:gd name="T22" fmla="*/ 106662 w 1584960"/>
                <a:gd name="T23" fmla="*/ 927783 h 935989"/>
                <a:gd name="T24" fmla="*/ 155956 w 1584960"/>
                <a:gd name="T25" fmla="*/ 935737 h 935989"/>
                <a:gd name="T26" fmla="*/ 1429004 w 1584960"/>
                <a:gd name="T27" fmla="*/ 935737 h 935989"/>
                <a:gd name="T28" fmla="*/ 1478288 w 1584960"/>
                <a:gd name="T29" fmla="*/ 927783 h 935989"/>
                <a:gd name="T30" fmla="*/ 1521098 w 1584960"/>
                <a:gd name="T31" fmla="*/ 905639 h 935989"/>
                <a:gd name="T32" fmla="*/ 1554862 w 1584960"/>
                <a:gd name="T33" fmla="*/ 871875 h 935989"/>
                <a:gd name="T34" fmla="*/ 1577006 w 1584960"/>
                <a:gd name="T35" fmla="*/ 829065 h 935989"/>
                <a:gd name="T36" fmla="*/ 1584960 w 1584960"/>
                <a:gd name="T37" fmla="*/ 779780 h 935989"/>
                <a:gd name="T38" fmla="*/ 1584960 w 1584960"/>
                <a:gd name="T39" fmla="*/ 155955 h 935989"/>
                <a:gd name="T40" fmla="*/ 1577006 w 1584960"/>
                <a:gd name="T41" fmla="*/ 106671 h 935989"/>
                <a:gd name="T42" fmla="*/ 1554862 w 1584960"/>
                <a:gd name="T43" fmla="*/ 63861 h 935989"/>
                <a:gd name="T44" fmla="*/ 1521098 w 1584960"/>
                <a:gd name="T45" fmla="*/ 30097 h 935989"/>
                <a:gd name="T46" fmla="*/ 1478288 w 1584960"/>
                <a:gd name="T47" fmla="*/ 7953 h 935989"/>
                <a:gd name="T48" fmla="*/ 1429004 w 1584960"/>
                <a:gd name="T49" fmla="*/ 0 h 9359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960" h="935989">
                  <a:moveTo>
                    <a:pt x="1429004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6"/>
                  </a:lnTo>
                  <a:lnTo>
                    <a:pt x="1429004" y="935736"/>
                  </a:lnTo>
                  <a:lnTo>
                    <a:pt x="1478288" y="927782"/>
                  </a:lnTo>
                  <a:lnTo>
                    <a:pt x="1521098" y="905638"/>
                  </a:lnTo>
                  <a:lnTo>
                    <a:pt x="1554862" y="871874"/>
                  </a:lnTo>
                  <a:lnTo>
                    <a:pt x="1577006" y="829064"/>
                  </a:lnTo>
                  <a:lnTo>
                    <a:pt x="1584960" y="779779"/>
                  </a:lnTo>
                  <a:lnTo>
                    <a:pt x="1584960" y="155955"/>
                  </a:lnTo>
                  <a:lnTo>
                    <a:pt x="1577006" y="106671"/>
                  </a:lnTo>
                  <a:lnTo>
                    <a:pt x="1554862" y="63861"/>
                  </a:lnTo>
                  <a:lnTo>
                    <a:pt x="1521098" y="30097"/>
                  </a:lnTo>
                  <a:lnTo>
                    <a:pt x="1478288" y="7953"/>
                  </a:lnTo>
                  <a:lnTo>
                    <a:pt x="14290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9"/>
            <p:cNvSpPr>
              <a:spLocks/>
            </p:cNvSpPr>
            <p:nvPr/>
          </p:nvSpPr>
          <p:spPr bwMode="auto">
            <a:xfrm>
              <a:off x="862584" y="2350008"/>
              <a:ext cx="1584960" cy="935990"/>
            </a:xfrm>
            <a:custGeom>
              <a:avLst/>
              <a:gdLst>
                <a:gd name="T0" fmla="*/ 0 w 1584960"/>
                <a:gd name="T1" fmla="*/ 155955 h 935989"/>
                <a:gd name="T2" fmla="*/ 7950 w 1584960"/>
                <a:gd name="T3" fmla="*/ 106671 h 935989"/>
                <a:gd name="T4" fmla="*/ 30090 w 1584960"/>
                <a:gd name="T5" fmla="*/ 63861 h 935989"/>
                <a:gd name="T6" fmla="*/ 63850 w 1584960"/>
                <a:gd name="T7" fmla="*/ 30097 h 935989"/>
                <a:gd name="T8" fmla="*/ 106662 w 1584960"/>
                <a:gd name="T9" fmla="*/ 7953 h 935989"/>
                <a:gd name="T10" fmla="*/ 155956 w 1584960"/>
                <a:gd name="T11" fmla="*/ 0 h 935989"/>
                <a:gd name="T12" fmla="*/ 1429004 w 1584960"/>
                <a:gd name="T13" fmla="*/ 0 h 935989"/>
                <a:gd name="T14" fmla="*/ 1478288 w 1584960"/>
                <a:gd name="T15" fmla="*/ 7953 h 935989"/>
                <a:gd name="T16" fmla="*/ 1521098 w 1584960"/>
                <a:gd name="T17" fmla="*/ 30097 h 935989"/>
                <a:gd name="T18" fmla="*/ 1554862 w 1584960"/>
                <a:gd name="T19" fmla="*/ 63861 h 935989"/>
                <a:gd name="T20" fmla="*/ 1577006 w 1584960"/>
                <a:gd name="T21" fmla="*/ 106671 h 935989"/>
                <a:gd name="T22" fmla="*/ 1584960 w 1584960"/>
                <a:gd name="T23" fmla="*/ 155955 h 935989"/>
                <a:gd name="T24" fmla="*/ 1584960 w 1584960"/>
                <a:gd name="T25" fmla="*/ 779780 h 935989"/>
                <a:gd name="T26" fmla="*/ 1577006 w 1584960"/>
                <a:gd name="T27" fmla="*/ 829065 h 935989"/>
                <a:gd name="T28" fmla="*/ 1554862 w 1584960"/>
                <a:gd name="T29" fmla="*/ 871875 h 935989"/>
                <a:gd name="T30" fmla="*/ 1521098 w 1584960"/>
                <a:gd name="T31" fmla="*/ 905639 h 935989"/>
                <a:gd name="T32" fmla="*/ 1478288 w 1584960"/>
                <a:gd name="T33" fmla="*/ 927783 h 935989"/>
                <a:gd name="T34" fmla="*/ 1429004 w 1584960"/>
                <a:gd name="T35" fmla="*/ 935737 h 935989"/>
                <a:gd name="T36" fmla="*/ 155956 w 1584960"/>
                <a:gd name="T37" fmla="*/ 935737 h 935989"/>
                <a:gd name="T38" fmla="*/ 106662 w 1584960"/>
                <a:gd name="T39" fmla="*/ 927783 h 935989"/>
                <a:gd name="T40" fmla="*/ 63850 w 1584960"/>
                <a:gd name="T41" fmla="*/ 905639 h 935989"/>
                <a:gd name="T42" fmla="*/ 30090 w 1584960"/>
                <a:gd name="T43" fmla="*/ 871875 h 935989"/>
                <a:gd name="T44" fmla="*/ 7950 w 1584960"/>
                <a:gd name="T45" fmla="*/ 829065 h 935989"/>
                <a:gd name="T46" fmla="*/ 0 w 1584960"/>
                <a:gd name="T47" fmla="*/ 779780 h 935989"/>
                <a:gd name="T48" fmla="*/ 0 w 1584960"/>
                <a:gd name="T49" fmla="*/ 155955 h 9359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960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1429004" y="0"/>
                  </a:lnTo>
                  <a:lnTo>
                    <a:pt x="1478288" y="7953"/>
                  </a:lnTo>
                  <a:lnTo>
                    <a:pt x="1521098" y="30097"/>
                  </a:lnTo>
                  <a:lnTo>
                    <a:pt x="1554862" y="63861"/>
                  </a:lnTo>
                  <a:lnTo>
                    <a:pt x="1577006" y="106671"/>
                  </a:lnTo>
                  <a:lnTo>
                    <a:pt x="1584960" y="155955"/>
                  </a:lnTo>
                  <a:lnTo>
                    <a:pt x="1584960" y="779779"/>
                  </a:lnTo>
                  <a:lnTo>
                    <a:pt x="1577006" y="829064"/>
                  </a:lnTo>
                  <a:lnTo>
                    <a:pt x="1554862" y="871874"/>
                  </a:lnTo>
                  <a:lnTo>
                    <a:pt x="1521098" y="905638"/>
                  </a:lnTo>
                  <a:lnTo>
                    <a:pt x="1478288" y="927782"/>
                  </a:lnTo>
                  <a:lnTo>
                    <a:pt x="1429004" y="935736"/>
                  </a:lnTo>
                  <a:lnTo>
                    <a:pt x="155956" y="935736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noFill/>
            <a:ln w="24384">
              <a:solidFill>
                <a:srgbClr val="4AAC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013" y="2654300"/>
            <a:ext cx="1279525" cy="31591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10" dirty="0">
                <a:solidFill>
                  <a:srgbClr val="17375E"/>
                </a:solidFill>
                <a:latin typeface="Cambria"/>
                <a:cs typeface="Cambria"/>
              </a:rPr>
              <a:t>0</a:t>
            </a:r>
            <a:r>
              <a:rPr lang="ru-RU" sz="1900" b="1" spc="-10" dirty="0">
                <a:solidFill>
                  <a:srgbClr val="17375E"/>
                </a:solidFill>
                <a:latin typeface="Cambria"/>
                <a:cs typeface="Cambria"/>
              </a:rPr>
              <a:t>8</a:t>
            </a:r>
            <a:r>
              <a:rPr sz="1900" b="1" spc="-10" dirty="0">
                <a:solidFill>
                  <a:srgbClr val="17375E"/>
                </a:solidFill>
                <a:latin typeface="Cambria"/>
                <a:cs typeface="Cambria"/>
              </a:rPr>
              <a:t>.0</a:t>
            </a:r>
            <a:r>
              <a:rPr lang="ru-RU" sz="1900" b="1" spc="-10" dirty="0">
                <a:solidFill>
                  <a:srgbClr val="17375E"/>
                </a:solidFill>
                <a:latin typeface="Cambria"/>
                <a:cs typeface="Cambria"/>
              </a:rPr>
              <a:t>2</a:t>
            </a:r>
            <a:r>
              <a:rPr sz="1900" b="1" spc="-10" dirty="0">
                <a:solidFill>
                  <a:srgbClr val="17375E"/>
                </a:solidFill>
                <a:latin typeface="Cambria"/>
                <a:cs typeface="Cambria"/>
              </a:rPr>
              <a:t>.202</a:t>
            </a:r>
            <a:r>
              <a:rPr lang="ru-RU" sz="1900" b="1" spc="-10" dirty="0">
                <a:solidFill>
                  <a:srgbClr val="17375E"/>
                </a:solidFill>
                <a:latin typeface="Cambria"/>
                <a:cs typeface="Cambria"/>
              </a:rPr>
              <a:t>3</a:t>
            </a:r>
            <a:endParaRPr sz="1900" dirty="0">
              <a:latin typeface="Cambria"/>
              <a:cs typeface="Cambria"/>
            </a:endParaRPr>
          </a:p>
        </p:txBody>
      </p:sp>
      <p:sp>
        <p:nvSpPr>
          <p:cNvPr id="5127" name="object 11"/>
          <p:cNvSpPr txBox="1">
            <a:spLocks noChangeArrowheads="1"/>
          </p:cNvSpPr>
          <p:nvPr/>
        </p:nvSpPr>
        <p:spPr bwMode="auto">
          <a:xfrm>
            <a:off x="682625" y="1381125"/>
            <a:ext cx="2087563" cy="393700"/>
          </a:xfrm>
          <a:prstGeom prst="rect">
            <a:avLst/>
          </a:prstGeom>
          <a:solidFill>
            <a:srgbClr val="B8CDE4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86360" rIns="0" bIns="0">
            <a:spAutoFit/>
          </a:bodyPr>
          <a:lstStyle/>
          <a:p>
            <a:pPr marL="222250">
              <a:spcBef>
                <a:spcPts val="675"/>
              </a:spcBef>
            </a:pPr>
            <a:r>
              <a:rPr lang="ru-RU" altLang="ru-RU" sz="1400" b="1">
                <a:latin typeface="Cambria" pitchFamily="18" charset="0"/>
              </a:rPr>
              <a:t>ДАТА ПРОВЕДЕНИЯ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5128" name="object 12"/>
          <p:cNvSpPr>
            <a:spLocks/>
          </p:cNvSpPr>
          <p:nvPr/>
        </p:nvSpPr>
        <p:spPr bwMode="auto">
          <a:xfrm>
            <a:off x="179388" y="3714750"/>
            <a:ext cx="4249737" cy="650875"/>
          </a:xfrm>
          <a:custGeom>
            <a:avLst/>
            <a:gdLst>
              <a:gd name="T0" fmla="*/ 0 w 4249420"/>
              <a:gd name="T1" fmla="*/ 108416 h 649604"/>
              <a:gd name="T2" fmla="*/ 8505 w 4249420"/>
              <a:gd name="T3" fmla="*/ 66190 h 649604"/>
              <a:gd name="T4" fmla="*/ 31696 w 4249420"/>
              <a:gd name="T5" fmla="*/ 31732 h 649604"/>
              <a:gd name="T6" fmla="*/ 66093 w 4249420"/>
              <a:gd name="T7" fmla="*/ 8512 h 649604"/>
              <a:gd name="T8" fmla="*/ 108212 w 4249420"/>
              <a:gd name="T9" fmla="*/ 0 h 649604"/>
              <a:gd name="T10" fmla="*/ 4141016 w 4249420"/>
              <a:gd name="T11" fmla="*/ 0 h 649604"/>
              <a:gd name="T12" fmla="*/ 4183162 w 4249420"/>
              <a:gd name="T13" fmla="*/ 8512 h 649604"/>
              <a:gd name="T14" fmla="*/ 4217556 w 4249420"/>
              <a:gd name="T15" fmla="*/ 31732 h 649604"/>
              <a:gd name="T16" fmla="*/ 4240732 w 4249420"/>
              <a:gd name="T17" fmla="*/ 66190 h 649604"/>
              <a:gd name="T18" fmla="*/ 4249229 w 4249420"/>
              <a:gd name="T19" fmla="*/ 108416 h 649604"/>
              <a:gd name="T20" fmla="*/ 4249229 w 4249420"/>
              <a:gd name="T21" fmla="*/ 542078 h 649604"/>
              <a:gd name="T22" fmla="*/ 4240732 w 4249420"/>
              <a:gd name="T23" fmla="*/ 584303 h 649604"/>
              <a:gd name="T24" fmla="*/ 4217556 w 4249420"/>
              <a:gd name="T25" fmla="*/ 618761 h 649604"/>
              <a:gd name="T26" fmla="*/ 4183162 w 4249420"/>
              <a:gd name="T27" fmla="*/ 641982 h 649604"/>
              <a:gd name="T28" fmla="*/ 4141016 w 4249420"/>
              <a:gd name="T29" fmla="*/ 650494 h 649604"/>
              <a:gd name="T30" fmla="*/ 108212 w 4249420"/>
              <a:gd name="T31" fmla="*/ 650494 h 649604"/>
              <a:gd name="T32" fmla="*/ 66093 w 4249420"/>
              <a:gd name="T33" fmla="*/ 641982 h 649604"/>
              <a:gd name="T34" fmla="*/ 31696 w 4249420"/>
              <a:gd name="T35" fmla="*/ 618761 h 649604"/>
              <a:gd name="T36" fmla="*/ 8505 w 4249420"/>
              <a:gd name="T37" fmla="*/ 584303 h 649604"/>
              <a:gd name="T38" fmla="*/ 0 w 4249420"/>
              <a:gd name="T39" fmla="*/ 542078 h 649604"/>
              <a:gd name="T40" fmla="*/ 0 w 4249420"/>
              <a:gd name="T41" fmla="*/ 108416 h 649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4942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4140707" y="0"/>
                </a:lnTo>
                <a:lnTo>
                  <a:pt x="4182850" y="8495"/>
                </a:lnTo>
                <a:lnTo>
                  <a:pt x="4217241" y="31670"/>
                </a:lnTo>
                <a:lnTo>
                  <a:pt x="4240416" y="66061"/>
                </a:lnTo>
                <a:lnTo>
                  <a:pt x="4248912" y="108204"/>
                </a:lnTo>
                <a:lnTo>
                  <a:pt x="4248912" y="541019"/>
                </a:lnTo>
                <a:lnTo>
                  <a:pt x="4240416" y="583162"/>
                </a:lnTo>
                <a:lnTo>
                  <a:pt x="4217241" y="617553"/>
                </a:lnTo>
                <a:lnTo>
                  <a:pt x="4182850" y="640728"/>
                </a:lnTo>
                <a:lnTo>
                  <a:pt x="4140707" y="649224"/>
                </a:lnTo>
                <a:lnTo>
                  <a:pt x="108204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19"/>
                </a:lnTo>
                <a:lnTo>
                  <a:pt x="0" y="108204"/>
                </a:lnTo>
                <a:close/>
              </a:path>
            </a:pathLst>
          </a:custGeom>
          <a:noFill/>
          <a:ln w="24384">
            <a:solidFill>
              <a:srgbClr val="4A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9" name="object 13"/>
          <p:cNvSpPr txBox="1">
            <a:spLocks noChangeArrowheads="1"/>
          </p:cNvSpPr>
          <p:nvPr/>
        </p:nvSpPr>
        <p:spPr bwMode="auto">
          <a:xfrm>
            <a:off x="449263" y="3749675"/>
            <a:ext cx="3709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3813">
              <a:spcBef>
                <a:spcPts val="100"/>
              </a:spcBef>
            </a:pPr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до 15 минут </a:t>
            </a: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– продолжительность</a:t>
            </a:r>
            <a:endParaRPr lang="ru-RU" altLang="ru-RU">
              <a:latin typeface="Cambria" pitchFamily="18" charset="0"/>
            </a:endParaRPr>
          </a:p>
          <a:p>
            <a:pPr marL="23813"/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собеседования с одним участником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0" name="object 14"/>
          <p:cNvSpPr>
            <a:spLocks/>
          </p:cNvSpPr>
          <p:nvPr/>
        </p:nvSpPr>
        <p:spPr bwMode="auto">
          <a:xfrm>
            <a:off x="4572000" y="3714750"/>
            <a:ext cx="4249738" cy="650875"/>
          </a:xfrm>
          <a:custGeom>
            <a:avLst/>
            <a:gdLst>
              <a:gd name="T0" fmla="*/ 0 w 4249420"/>
              <a:gd name="T1" fmla="*/ 108416 h 649604"/>
              <a:gd name="T2" fmla="*/ 8496 w 4249420"/>
              <a:gd name="T3" fmla="*/ 66190 h 649604"/>
              <a:gd name="T4" fmla="*/ 31672 w 4249420"/>
              <a:gd name="T5" fmla="*/ 31732 h 649604"/>
              <a:gd name="T6" fmla="*/ 66066 w 4249420"/>
              <a:gd name="T7" fmla="*/ 8512 h 649604"/>
              <a:gd name="T8" fmla="*/ 108211 w 4249420"/>
              <a:gd name="T9" fmla="*/ 0 h 649604"/>
              <a:gd name="T10" fmla="*/ 4141017 w 4249420"/>
              <a:gd name="T11" fmla="*/ 0 h 649604"/>
              <a:gd name="T12" fmla="*/ 4183163 w 4249420"/>
              <a:gd name="T13" fmla="*/ 8512 h 649604"/>
              <a:gd name="T14" fmla="*/ 4217557 w 4249420"/>
              <a:gd name="T15" fmla="*/ 31732 h 649604"/>
              <a:gd name="T16" fmla="*/ 4240733 w 4249420"/>
              <a:gd name="T17" fmla="*/ 66190 h 649604"/>
              <a:gd name="T18" fmla="*/ 4249229 w 4249420"/>
              <a:gd name="T19" fmla="*/ 108416 h 649604"/>
              <a:gd name="T20" fmla="*/ 4249229 w 4249420"/>
              <a:gd name="T21" fmla="*/ 542078 h 649604"/>
              <a:gd name="T22" fmla="*/ 4240733 w 4249420"/>
              <a:gd name="T23" fmla="*/ 584303 h 649604"/>
              <a:gd name="T24" fmla="*/ 4217557 w 4249420"/>
              <a:gd name="T25" fmla="*/ 618761 h 649604"/>
              <a:gd name="T26" fmla="*/ 4183163 w 4249420"/>
              <a:gd name="T27" fmla="*/ 641982 h 649604"/>
              <a:gd name="T28" fmla="*/ 4141017 w 4249420"/>
              <a:gd name="T29" fmla="*/ 650494 h 649604"/>
              <a:gd name="T30" fmla="*/ 108211 w 4249420"/>
              <a:gd name="T31" fmla="*/ 650494 h 649604"/>
              <a:gd name="T32" fmla="*/ 66066 w 4249420"/>
              <a:gd name="T33" fmla="*/ 641982 h 649604"/>
              <a:gd name="T34" fmla="*/ 31672 w 4249420"/>
              <a:gd name="T35" fmla="*/ 618761 h 649604"/>
              <a:gd name="T36" fmla="*/ 8496 w 4249420"/>
              <a:gd name="T37" fmla="*/ 584303 h 649604"/>
              <a:gd name="T38" fmla="*/ 0 w 4249420"/>
              <a:gd name="T39" fmla="*/ 542078 h 649604"/>
              <a:gd name="T40" fmla="*/ 0 w 4249420"/>
              <a:gd name="T41" fmla="*/ 108416 h 649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49420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4140707" y="0"/>
                </a:lnTo>
                <a:lnTo>
                  <a:pt x="4182850" y="8495"/>
                </a:lnTo>
                <a:lnTo>
                  <a:pt x="4217241" y="31670"/>
                </a:lnTo>
                <a:lnTo>
                  <a:pt x="4240416" y="66061"/>
                </a:lnTo>
                <a:lnTo>
                  <a:pt x="4248911" y="108204"/>
                </a:lnTo>
                <a:lnTo>
                  <a:pt x="4248911" y="541019"/>
                </a:lnTo>
                <a:lnTo>
                  <a:pt x="4240416" y="583162"/>
                </a:lnTo>
                <a:lnTo>
                  <a:pt x="4217241" y="617553"/>
                </a:lnTo>
                <a:lnTo>
                  <a:pt x="4182850" y="640728"/>
                </a:lnTo>
                <a:lnTo>
                  <a:pt x="4140707" y="649224"/>
                </a:lnTo>
                <a:lnTo>
                  <a:pt x="108203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19"/>
                </a:lnTo>
                <a:lnTo>
                  <a:pt x="0" y="108204"/>
                </a:lnTo>
                <a:close/>
              </a:path>
            </a:pathLst>
          </a:custGeom>
          <a:noFill/>
          <a:ln w="24384">
            <a:solidFill>
              <a:srgbClr val="4A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1" name="object 15"/>
          <p:cNvSpPr txBox="1">
            <a:spLocks noChangeArrowheads="1"/>
          </p:cNvSpPr>
          <p:nvPr/>
        </p:nvSpPr>
        <p:spPr bwMode="auto">
          <a:xfrm>
            <a:off x="4933950" y="3886200"/>
            <a:ext cx="35226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до 45 минут </a:t>
            </a: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- с участником с ОВЗ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2" name="object 16"/>
          <p:cNvSpPr txBox="1">
            <a:spLocks noChangeArrowheads="1"/>
          </p:cNvSpPr>
          <p:nvPr/>
        </p:nvSpPr>
        <p:spPr bwMode="auto">
          <a:xfrm>
            <a:off x="3524250" y="4440238"/>
            <a:ext cx="1809750" cy="373062"/>
          </a:xfrm>
          <a:prstGeom prst="rect">
            <a:avLst/>
          </a:prstGeom>
          <a:solidFill>
            <a:srgbClr val="B8CDE4"/>
          </a:solidFill>
          <a:ln w="24383">
            <a:solidFill>
              <a:srgbClr val="4AACC5"/>
            </a:solidFill>
            <a:miter lim="800000"/>
            <a:headEnd/>
            <a:tailEnd/>
          </a:ln>
        </p:spPr>
        <p:txBody>
          <a:bodyPr lIns="0" tIns="42545" rIns="0" bIns="0">
            <a:spAutoFit/>
          </a:bodyPr>
          <a:lstStyle/>
          <a:p>
            <a:pPr marL="90488">
              <a:spcBef>
                <a:spcPts val="338"/>
              </a:spcBef>
            </a:pP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ИС проводится: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3" name="object 17"/>
          <p:cNvSpPr txBox="1">
            <a:spLocks noChangeArrowheads="1"/>
          </p:cNvSpPr>
          <p:nvPr/>
        </p:nvSpPr>
        <p:spPr bwMode="auto">
          <a:xfrm>
            <a:off x="3562350" y="5026025"/>
            <a:ext cx="15494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в очной форме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4" name="object 19"/>
          <p:cNvSpPr txBox="1">
            <a:spLocks noChangeArrowheads="1"/>
          </p:cNvSpPr>
          <p:nvPr/>
        </p:nvSpPr>
        <p:spPr bwMode="auto">
          <a:xfrm>
            <a:off x="3200400" y="5400675"/>
            <a:ext cx="5327650" cy="873125"/>
          </a:xfrm>
          <a:prstGeom prst="rect">
            <a:avLst/>
          </a:prstGeom>
          <a:noFill/>
          <a:ln w="24384">
            <a:solidFill>
              <a:srgbClr val="4AACC5"/>
            </a:solidFill>
            <a:miter lim="800000"/>
            <a:headEnd/>
            <a:tailEnd/>
          </a:ln>
        </p:spPr>
        <p:txBody>
          <a:bodyPr lIns="0" tIns="40640" rIns="0" bIns="0">
            <a:spAutoFit/>
          </a:bodyPr>
          <a:lstStyle/>
          <a:p>
            <a:pPr marL="371475" algn="ctr">
              <a:spcBef>
                <a:spcPts val="325"/>
              </a:spcBef>
            </a:pP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с учетом соблюдения санитарно-  эпидемиологических рекомендаций,  правил и нормативов</a:t>
            </a:r>
            <a:endParaRPr lang="ru-RU" altLang="ru-RU">
              <a:latin typeface="Cambria" pitchFamily="18" charset="0"/>
            </a:endParaRPr>
          </a:p>
        </p:txBody>
      </p:sp>
      <p:grpSp>
        <p:nvGrpSpPr>
          <p:cNvPr id="5135" name="object 29"/>
          <p:cNvGrpSpPr>
            <a:grpSpLocks/>
          </p:cNvGrpSpPr>
          <p:nvPr/>
        </p:nvGrpSpPr>
        <p:grpSpPr bwMode="auto">
          <a:xfrm>
            <a:off x="3551238" y="1350963"/>
            <a:ext cx="4992687" cy="2017712"/>
            <a:chOff x="3550920" y="1350263"/>
            <a:chExt cx="4993005" cy="2018030"/>
          </a:xfrm>
        </p:grpSpPr>
        <p:sp>
          <p:nvSpPr>
            <p:cNvPr id="5138" name="object 30"/>
            <p:cNvSpPr>
              <a:spLocks/>
            </p:cNvSpPr>
            <p:nvPr/>
          </p:nvSpPr>
          <p:spPr bwMode="auto">
            <a:xfrm>
              <a:off x="3563112" y="1362455"/>
              <a:ext cx="4968240" cy="1993900"/>
            </a:xfrm>
            <a:custGeom>
              <a:avLst/>
              <a:gdLst>
                <a:gd name="T0" fmla="*/ 4898390 w 4968240"/>
                <a:gd name="T1" fmla="*/ 0 h 1993900"/>
                <a:gd name="T2" fmla="*/ 69850 w 4968240"/>
                <a:gd name="T3" fmla="*/ 0 h 1993900"/>
                <a:gd name="T4" fmla="*/ 42648 w 4968240"/>
                <a:gd name="T5" fmla="*/ 5484 h 1993900"/>
                <a:gd name="T6" fmla="*/ 20447 w 4968240"/>
                <a:gd name="T7" fmla="*/ 20447 h 1993900"/>
                <a:gd name="T8" fmla="*/ 5484 w 4968240"/>
                <a:gd name="T9" fmla="*/ 42648 h 1993900"/>
                <a:gd name="T10" fmla="*/ 0 w 4968240"/>
                <a:gd name="T11" fmla="*/ 69850 h 1993900"/>
                <a:gd name="T12" fmla="*/ 0 w 4968240"/>
                <a:gd name="T13" fmla="*/ 1923542 h 1993900"/>
                <a:gd name="T14" fmla="*/ 5484 w 4968240"/>
                <a:gd name="T15" fmla="*/ 1950743 h 1993900"/>
                <a:gd name="T16" fmla="*/ 20446 w 4968240"/>
                <a:gd name="T17" fmla="*/ 1972945 h 1993900"/>
                <a:gd name="T18" fmla="*/ 42648 w 4968240"/>
                <a:gd name="T19" fmla="*/ 1987907 h 1993900"/>
                <a:gd name="T20" fmla="*/ 69850 w 4968240"/>
                <a:gd name="T21" fmla="*/ 1993392 h 1993900"/>
                <a:gd name="T22" fmla="*/ 4898390 w 4968240"/>
                <a:gd name="T23" fmla="*/ 1993392 h 1993900"/>
                <a:gd name="T24" fmla="*/ 4925591 w 4968240"/>
                <a:gd name="T25" fmla="*/ 1987907 h 1993900"/>
                <a:gd name="T26" fmla="*/ 4947793 w 4968240"/>
                <a:gd name="T27" fmla="*/ 1972945 h 1993900"/>
                <a:gd name="T28" fmla="*/ 4962755 w 4968240"/>
                <a:gd name="T29" fmla="*/ 1950743 h 1993900"/>
                <a:gd name="T30" fmla="*/ 4968240 w 4968240"/>
                <a:gd name="T31" fmla="*/ 1923542 h 1993900"/>
                <a:gd name="T32" fmla="*/ 4968240 w 4968240"/>
                <a:gd name="T33" fmla="*/ 69850 h 1993900"/>
                <a:gd name="T34" fmla="*/ 4962755 w 4968240"/>
                <a:gd name="T35" fmla="*/ 42648 h 1993900"/>
                <a:gd name="T36" fmla="*/ 4947793 w 4968240"/>
                <a:gd name="T37" fmla="*/ 20447 h 1993900"/>
                <a:gd name="T38" fmla="*/ 4925591 w 4968240"/>
                <a:gd name="T39" fmla="*/ 5484 h 1993900"/>
                <a:gd name="T40" fmla="*/ 4898390 w 4968240"/>
                <a:gd name="T41" fmla="*/ 0 h 1993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68240" h="1993900">
                  <a:moveTo>
                    <a:pt x="4898390" y="0"/>
                  </a:moveTo>
                  <a:lnTo>
                    <a:pt x="69850" y="0"/>
                  </a:lnTo>
                  <a:lnTo>
                    <a:pt x="42648" y="5484"/>
                  </a:lnTo>
                  <a:lnTo>
                    <a:pt x="20447" y="20447"/>
                  </a:lnTo>
                  <a:lnTo>
                    <a:pt x="5484" y="42648"/>
                  </a:lnTo>
                  <a:lnTo>
                    <a:pt x="0" y="69850"/>
                  </a:lnTo>
                  <a:lnTo>
                    <a:pt x="0" y="1923542"/>
                  </a:lnTo>
                  <a:lnTo>
                    <a:pt x="5484" y="1950743"/>
                  </a:lnTo>
                  <a:lnTo>
                    <a:pt x="20446" y="1972945"/>
                  </a:lnTo>
                  <a:lnTo>
                    <a:pt x="42648" y="1987907"/>
                  </a:lnTo>
                  <a:lnTo>
                    <a:pt x="69850" y="1993392"/>
                  </a:lnTo>
                  <a:lnTo>
                    <a:pt x="4898390" y="1993392"/>
                  </a:lnTo>
                  <a:lnTo>
                    <a:pt x="4925591" y="1987907"/>
                  </a:lnTo>
                  <a:lnTo>
                    <a:pt x="4947793" y="1972945"/>
                  </a:lnTo>
                  <a:lnTo>
                    <a:pt x="4962755" y="1950743"/>
                  </a:lnTo>
                  <a:lnTo>
                    <a:pt x="4968240" y="1923542"/>
                  </a:lnTo>
                  <a:lnTo>
                    <a:pt x="4968240" y="69850"/>
                  </a:lnTo>
                  <a:lnTo>
                    <a:pt x="4962755" y="42648"/>
                  </a:lnTo>
                  <a:lnTo>
                    <a:pt x="4947793" y="20447"/>
                  </a:lnTo>
                  <a:lnTo>
                    <a:pt x="4925591" y="5484"/>
                  </a:lnTo>
                  <a:lnTo>
                    <a:pt x="489839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9" name="object 31"/>
            <p:cNvSpPr>
              <a:spLocks/>
            </p:cNvSpPr>
            <p:nvPr/>
          </p:nvSpPr>
          <p:spPr bwMode="auto">
            <a:xfrm>
              <a:off x="3563112" y="1362455"/>
              <a:ext cx="4968240" cy="1993900"/>
            </a:xfrm>
            <a:custGeom>
              <a:avLst/>
              <a:gdLst>
                <a:gd name="T0" fmla="*/ 0 w 4968240"/>
                <a:gd name="T1" fmla="*/ 69850 h 1993900"/>
                <a:gd name="T2" fmla="*/ 5484 w 4968240"/>
                <a:gd name="T3" fmla="*/ 42648 h 1993900"/>
                <a:gd name="T4" fmla="*/ 20447 w 4968240"/>
                <a:gd name="T5" fmla="*/ 20447 h 1993900"/>
                <a:gd name="T6" fmla="*/ 42648 w 4968240"/>
                <a:gd name="T7" fmla="*/ 5484 h 1993900"/>
                <a:gd name="T8" fmla="*/ 69850 w 4968240"/>
                <a:gd name="T9" fmla="*/ 0 h 1993900"/>
                <a:gd name="T10" fmla="*/ 4898390 w 4968240"/>
                <a:gd name="T11" fmla="*/ 0 h 1993900"/>
                <a:gd name="T12" fmla="*/ 4925591 w 4968240"/>
                <a:gd name="T13" fmla="*/ 5484 h 1993900"/>
                <a:gd name="T14" fmla="*/ 4947793 w 4968240"/>
                <a:gd name="T15" fmla="*/ 20447 h 1993900"/>
                <a:gd name="T16" fmla="*/ 4962755 w 4968240"/>
                <a:gd name="T17" fmla="*/ 42648 h 1993900"/>
                <a:gd name="T18" fmla="*/ 4968240 w 4968240"/>
                <a:gd name="T19" fmla="*/ 69850 h 1993900"/>
                <a:gd name="T20" fmla="*/ 4968240 w 4968240"/>
                <a:gd name="T21" fmla="*/ 1923542 h 1993900"/>
                <a:gd name="T22" fmla="*/ 4962755 w 4968240"/>
                <a:gd name="T23" fmla="*/ 1950743 h 1993900"/>
                <a:gd name="T24" fmla="*/ 4947793 w 4968240"/>
                <a:gd name="T25" fmla="*/ 1972945 h 1993900"/>
                <a:gd name="T26" fmla="*/ 4925591 w 4968240"/>
                <a:gd name="T27" fmla="*/ 1987907 h 1993900"/>
                <a:gd name="T28" fmla="*/ 4898390 w 4968240"/>
                <a:gd name="T29" fmla="*/ 1993392 h 1993900"/>
                <a:gd name="T30" fmla="*/ 69850 w 4968240"/>
                <a:gd name="T31" fmla="*/ 1993392 h 1993900"/>
                <a:gd name="T32" fmla="*/ 42648 w 4968240"/>
                <a:gd name="T33" fmla="*/ 1987907 h 1993900"/>
                <a:gd name="T34" fmla="*/ 20446 w 4968240"/>
                <a:gd name="T35" fmla="*/ 1972945 h 1993900"/>
                <a:gd name="T36" fmla="*/ 5484 w 4968240"/>
                <a:gd name="T37" fmla="*/ 1950743 h 1993900"/>
                <a:gd name="T38" fmla="*/ 0 w 4968240"/>
                <a:gd name="T39" fmla="*/ 1923542 h 1993900"/>
                <a:gd name="T40" fmla="*/ 0 w 4968240"/>
                <a:gd name="T41" fmla="*/ 69850 h 1993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68240" h="1993900">
                  <a:moveTo>
                    <a:pt x="0" y="69850"/>
                  </a:moveTo>
                  <a:lnTo>
                    <a:pt x="5484" y="42648"/>
                  </a:lnTo>
                  <a:lnTo>
                    <a:pt x="20447" y="20447"/>
                  </a:lnTo>
                  <a:lnTo>
                    <a:pt x="42648" y="5484"/>
                  </a:lnTo>
                  <a:lnTo>
                    <a:pt x="69850" y="0"/>
                  </a:lnTo>
                  <a:lnTo>
                    <a:pt x="4898390" y="0"/>
                  </a:lnTo>
                  <a:lnTo>
                    <a:pt x="4925591" y="5484"/>
                  </a:lnTo>
                  <a:lnTo>
                    <a:pt x="4947793" y="20447"/>
                  </a:lnTo>
                  <a:lnTo>
                    <a:pt x="4962755" y="42648"/>
                  </a:lnTo>
                  <a:lnTo>
                    <a:pt x="4968240" y="69850"/>
                  </a:lnTo>
                  <a:lnTo>
                    <a:pt x="4968240" y="1923542"/>
                  </a:lnTo>
                  <a:lnTo>
                    <a:pt x="4962755" y="1950743"/>
                  </a:lnTo>
                  <a:lnTo>
                    <a:pt x="4947793" y="1972945"/>
                  </a:lnTo>
                  <a:lnTo>
                    <a:pt x="4925591" y="1987907"/>
                  </a:lnTo>
                  <a:lnTo>
                    <a:pt x="4898390" y="1993392"/>
                  </a:lnTo>
                  <a:lnTo>
                    <a:pt x="69850" y="1993392"/>
                  </a:lnTo>
                  <a:lnTo>
                    <a:pt x="42648" y="1987907"/>
                  </a:lnTo>
                  <a:lnTo>
                    <a:pt x="20446" y="1972945"/>
                  </a:lnTo>
                  <a:lnTo>
                    <a:pt x="5484" y="1950743"/>
                  </a:lnTo>
                  <a:lnTo>
                    <a:pt x="0" y="1923542"/>
                  </a:lnTo>
                  <a:lnTo>
                    <a:pt x="0" y="69850"/>
                  </a:lnTo>
                  <a:close/>
                </a:path>
              </a:pathLst>
            </a:custGeom>
            <a:noFill/>
            <a:ln w="24384">
              <a:solidFill>
                <a:srgbClr val="B8CDE4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5140" name="object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2672" y="1575815"/>
              <a:ext cx="1527048" cy="153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6" name="object 33"/>
          <p:cNvSpPr txBox="1">
            <a:spLocks noChangeArrowheads="1"/>
          </p:cNvSpPr>
          <p:nvPr/>
        </p:nvSpPr>
        <p:spPr bwMode="auto">
          <a:xfrm>
            <a:off x="5743575" y="1512888"/>
            <a:ext cx="241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588" algn="ctr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НАЧАЛО</a:t>
            </a:r>
            <a:endParaRPr lang="ru-RU" altLang="ru-RU" sz="1600">
              <a:latin typeface="Cambria" pitchFamily="18" charset="0"/>
            </a:endParaRPr>
          </a:p>
          <a:p>
            <a:pPr marL="1588" algn="ctr"/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в 9:00 часов</a:t>
            </a:r>
            <a:endParaRPr lang="ru-RU" altLang="ru-RU" sz="1600">
              <a:latin typeface="Cambria" pitchFamily="18" charset="0"/>
            </a:endParaRPr>
          </a:p>
          <a:p>
            <a:pPr marL="1588" algn="ctr"/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в аудитории подготовки</a:t>
            </a:r>
            <a:endParaRPr lang="ru-RU" altLang="ru-RU" sz="1600">
              <a:latin typeface="Cambria" pitchFamily="18" charset="0"/>
            </a:endParaRPr>
          </a:p>
        </p:txBody>
      </p:sp>
      <p:sp>
        <p:nvSpPr>
          <p:cNvPr id="5137" name="object 34"/>
          <p:cNvSpPr txBox="1">
            <a:spLocks noChangeArrowheads="1"/>
          </p:cNvSpPr>
          <p:nvPr/>
        </p:nvSpPr>
        <p:spPr bwMode="auto">
          <a:xfrm>
            <a:off x="5673725" y="2451100"/>
            <a:ext cx="24828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552450">
              <a:spcBef>
                <a:spcPts val="100"/>
              </a:spcBef>
            </a:pPr>
            <a:r>
              <a:rPr lang="ru-RU" altLang="ru-RU">
                <a:latin typeface="Cambria" pitchFamily="18" charset="0"/>
              </a:rPr>
              <a:t>Участники –</a:t>
            </a:r>
          </a:p>
          <a:p>
            <a:pPr marL="552450"/>
            <a:r>
              <a:rPr lang="ru-RU" altLang="ru-RU">
                <a:latin typeface="Cambria" pitchFamily="18" charset="0"/>
              </a:rPr>
              <a:t>обучающиеся 9 классов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2"/>
          <p:cNvGrpSpPr>
            <a:grpSpLocks/>
          </p:cNvGrpSpPr>
          <p:nvPr/>
        </p:nvGrpSpPr>
        <p:grpSpPr bwMode="auto">
          <a:xfrm>
            <a:off x="-131763" y="211138"/>
            <a:ext cx="9148763" cy="482600"/>
            <a:chOff x="-4762" y="0"/>
            <a:chExt cx="9149080" cy="481965"/>
          </a:xfrm>
        </p:grpSpPr>
        <p:sp>
          <p:nvSpPr>
            <p:cNvPr id="42239" name="object 3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40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27000" y="76200"/>
            <a:ext cx="9144000" cy="1044575"/>
          </a:xfrm>
        </p:spPr>
        <p:txBody>
          <a:bodyPr tIns="12700" rtlCol="0"/>
          <a:lstStyle/>
          <a:p>
            <a:pPr eaLnBrk="1" fontAlgn="auto" hangingPunct="1">
              <a:lnSpc>
                <a:spcPts val="2825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z="2400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sz="2400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z="2400"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sz="2400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sz="2400"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  <a:b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</a:br>
            <a:r>
              <a:rPr lang="ru-RU" sz="2400" i="1" spc="-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/>
            </a:r>
            <a:br>
              <a:rPr lang="ru-RU" sz="2400" i="1" spc="-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</a:br>
            <a:r>
              <a:rPr sz="4400" spc="-5" dirty="0" smtClean="0">
                <a:solidFill>
                  <a:srgbClr val="FF0000"/>
                </a:solidFill>
                <a:latin typeface="Arial"/>
                <a:cs typeface="Arial"/>
              </a:rPr>
              <a:t>ИС-01</a:t>
            </a:r>
            <a:r>
              <a:rPr sz="4400" spc="-5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ИС-02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1988" name="object 6"/>
          <p:cNvSpPr>
            <a:spLocks/>
          </p:cNvSpPr>
          <p:nvPr/>
        </p:nvSpPr>
        <p:spPr bwMode="auto">
          <a:xfrm>
            <a:off x="444500" y="1257300"/>
            <a:ext cx="3990975" cy="458788"/>
          </a:xfrm>
          <a:custGeom>
            <a:avLst/>
            <a:gdLst>
              <a:gd name="T0" fmla="*/ 884326 w 3990975"/>
              <a:gd name="T1" fmla="*/ 96130 h 459739"/>
              <a:gd name="T2" fmla="*/ 481901 w 3990975"/>
              <a:gd name="T3" fmla="*/ 96130 h 459739"/>
              <a:gd name="T4" fmla="*/ 481901 w 3990975"/>
              <a:gd name="T5" fmla="*/ 113062 h 459739"/>
              <a:gd name="T6" fmla="*/ 481901 w 3990975"/>
              <a:gd name="T7" fmla="*/ 118702 h 459739"/>
              <a:gd name="T8" fmla="*/ 481901 w 3990975"/>
              <a:gd name="T9" fmla="*/ 226314 h 459739"/>
              <a:gd name="T10" fmla="*/ 481901 w 3990975"/>
              <a:gd name="T11" fmla="*/ 231954 h 459739"/>
              <a:gd name="T12" fmla="*/ 481901 w 3990975"/>
              <a:gd name="T13" fmla="*/ 248886 h 459739"/>
              <a:gd name="T14" fmla="*/ 884326 w 3990975"/>
              <a:gd name="T15" fmla="*/ 248886 h 459739"/>
              <a:gd name="T16" fmla="*/ 884326 w 3990975"/>
              <a:gd name="T17" fmla="*/ 231954 h 459739"/>
              <a:gd name="T18" fmla="*/ 884326 w 3990975"/>
              <a:gd name="T19" fmla="*/ 226314 h 459739"/>
              <a:gd name="T20" fmla="*/ 884326 w 3990975"/>
              <a:gd name="T21" fmla="*/ 118702 h 459739"/>
              <a:gd name="T22" fmla="*/ 884326 w 3990975"/>
              <a:gd name="T23" fmla="*/ 113062 h 459739"/>
              <a:gd name="T24" fmla="*/ 884326 w 3990975"/>
              <a:gd name="T25" fmla="*/ 96130 h 459739"/>
              <a:gd name="T26" fmla="*/ 1445310 w 3990975"/>
              <a:gd name="T27" fmla="*/ 339414 h 459739"/>
              <a:gd name="T28" fmla="*/ 0 w 3990975"/>
              <a:gd name="T29" fmla="*/ 339414 h 459739"/>
              <a:gd name="T30" fmla="*/ 0 w 3990975"/>
              <a:gd name="T31" fmla="*/ 458307 h 459739"/>
              <a:gd name="T32" fmla="*/ 1445310 w 3990975"/>
              <a:gd name="T33" fmla="*/ 458307 h 459739"/>
              <a:gd name="T34" fmla="*/ 1445310 w 3990975"/>
              <a:gd name="T35" fmla="*/ 339414 h 459739"/>
              <a:gd name="T36" fmla="*/ 1847888 w 3990975"/>
              <a:gd name="T37" fmla="*/ 96130 h 459739"/>
              <a:gd name="T38" fmla="*/ 1456766 w 3990975"/>
              <a:gd name="T39" fmla="*/ 96130 h 459739"/>
              <a:gd name="T40" fmla="*/ 1456766 w 3990975"/>
              <a:gd name="T41" fmla="*/ 113062 h 459739"/>
              <a:gd name="T42" fmla="*/ 1456766 w 3990975"/>
              <a:gd name="T43" fmla="*/ 118702 h 459739"/>
              <a:gd name="T44" fmla="*/ 1456766 w 3990975"/>
              <a:gd name="T45" fmla="*/ 226314 h 459739"/>
              <a:gd name="T46" fmla="*/ 1456766 w 3990975"/>
              <a:gd name="T47" fmla="*/ 231954 h 459739"/>
              <a:gd name="T48" fmla="*/ 1456766 w 3990975"/>
              <a:gd name="T49" fmla="*/ 248886 h 459739"/>
              <a:gd name="T50" fmla="*/ 1847888 w 3990975"/>
              <a:gd name="T51" fmla="*/ 248886 h 459739"/>
              <a:gd name="T52" fmla="*/ 1847888 w 3990975"/>
              <a:gd name="T53" fmla="*/ 231954 h 459739"/>
              <a:gd name="T54" fmla="*/ 1847888 w 3990975"/>
              <a:gd name="T55" fmla="*/ 226314 h 459739"/>
              <a:gd name="T56" fmla="*/ 1847888 w 3990975"/>
              <a:gd name="T57" fmla="*/ 118702 h 459739"/>
              <a:gd name="T58" fmla="*/ 1847888 w 3990975"/>
              <a:gd name="T59" fmla="*/ 113062 h 459739"/>
              <a:gd name="T60" fmla="*/ 1847888 w 3990975"/>
              <a:gd name="T61" fmla="*/ 96130 h 459739"/>
              <a:gd name="T62" fmla="*/ 2817126 w 3990975"/>
              <a:gd name="T63" fmla="*/ 226314 h 459739"/>
              <a:gd name="T64" fmla="*/ 2380627 w 3990975"/>
              <a:gd name="T65" fmla="*/ 226314 h 459739"/>
              <a:gd name="T66" fmla="*/ 2380627 w 3990975"/>
              <a:gd name="T67" fmla="*/ 248886 h 459739"/>
              <a:gd name="T68" fmla="*/ 2817126 w 3990975"/>
              <a:gd name="T69" fmla="*/ 248886 h 459739"/>
              <a:gd name="T70" fmla="*/ 2817126 w 3990975"/>
              <a:gd name="T71" fmla="*/ 226314 h 459739"/>
              <a:gd name="T72" fmla="*/ 2817126 w 3990975"/>
              <a:gd name="T73" fmla="*/ 96130 h 459739"/>
              <a:gd name="T74" fmla="*/ 2380627 w 3990975"/>
              <a:gd name="T75" fmla="*/ 96130 h 459739"/>
              <a:gd name="T76" fmla="*/ 2380627 w 3990975"/>
              <a:gd name="T77" fmla="*/ 118702 h 459739"/>
              <a:gd name="T78" fmla="*/ 2817126 w 3990975"/>
              <a:gd name="T79" fmla="*/ 118702 h 459739"/>
              <a:gd name="T80" fmla="*/ 2817126 w 3990975"/>
              <a:gd name="T81" fmla="*/ 96130 h 459739"/>
              <a:gd name="T82" fmla="*/ 2834081 w 3990975"/>
              <a:gd name="T83" fmla="*/ 339414 h 459739"/>
              <a:gd name="T84" fmla="*/ 1541691 w 3990975"/>
              <a:gd name="T85" fmla="*/ 339414 h 459739"/>
              <a:gd name="T86" fmla="*/ 1541691 w 3990975"/>
              <a:gd name="T87" fmla="*/ 458307 h 459739"/>
              <a:gd name="T88" fmla="*/ 2834081 w 3990975"/>
              <a:gd name="T89" fmla="*/ 458307 h 459739"/>
              <a:gd name="T90" fmla="*/ 2834081 w 3990975"/>
              <a:gd name="T91" fmla="*/ 339414 h 459739"/>
              <a:gd name="T92" fmla="*/ 3990365 w 3990975"/>
              <a:gd name="T93" fmla="*/ 0 h 459739"/>
              <a:gd name="T94" fmla="*/ 3984714 w 3990975"/>
              <a:gd name="T95" fmla="*/ 0 h 459739"/>
              <a:gd name="T96" fmla="*/ 3984714 w 3990975"/>
              <a:gd name="T97" fmla="*/ 96130 h 459739"/>
              <a:gd name="T98" fmla="*/ 3984714 w 3990975"/>
              <a:gd name="T99" fmla="*/ 101770 h 459739"/>
              <a:gd name="T100" fmla="*/ 3984714 w 3990975"/>
              <a:gd name="T101" fmla="*/ 458307 h 459739"/>
              <a:gd name="T102" fmla="*/ 3990365 w 3990975"/>
              <a:gd name="T103" fmla="*/ 458307 h 459739"/>
              <a:gd name="T104" fmla="*/ 3990365 w 3990975"/>
              <a:gd name="T105" fmla="*/ 96130 h 459739"/>
              <a:gd name="T106" fmla="*/ 3990365 w 3990975"/>
              <a:gd name="T107" fmla="*/ 0 h 4597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990975" h="459739">
                <a:moveTo>
                  <a:pt x="884326" y="96329"/>
                </a:moveTo>
                <a:lnTo>
                  <a:pt x="481901" y="96329"/>
                </a:lnTo>
                <a:lnTo>
                  <a:pt x="481901" y="113296"/>
                </a:lnTo>
                <a:lnTo>
                  <a:pt x="481901" y="118948"/>
                </a:lnTo>
                <a:lnTo>
                  <a:pt x="481901" y="226783"/>
                </a:lnTo>
                <a:lnTo>
                  <a:pt x="481901" y="232435"/>
                </a:lnTo>
                <a:lnTo>
                  <a:pt x="481901" y="249402"/>
                </a:lnTo>
                <a:lnTo>
                  <a:pt x="884326" y="249402"/>
                </a:lnTo>
                <a:lnTo>
                  <a:pt x="884326" y="232435"/>
                </a:lnTo>
                <a:lnTo>
                  <a:pt x="884326" y="226783"/>
                </a:lnTo>
                <a:lnTo>
                  <a:pt x="884326" y="118948"/>
                </a:lnTo>
                <a:lnTo>
                  <a:pt x="884326" y="113296"/>
                </a:lnTo>
                <a:lnTo>
                  <a:pt x="884326" y="96329"/>
                </a:lnTo>
                <a:close/>
              </a:path>
              <a:path w="3990975" h="459739">
                <a:moveTo>
                  <a:pt x="1445310" y="340118"/>
                </a:moveTo>
                <a:lnTo>
                  <a:pt x="0" y="340118"/>
                </a:lnTo>
                <a:lnTo>
                  <a:pt x="0" y="459257"/>
                </a:lnTo>
                <a:lnTo>
                  <a:pt x="1445310" y="459257"/>
                </a:lnTo>
                <a:lnTo>
                  <a:pt x="1445310" y="340118"/>
                </a:lnTo>
                <a:close/>
              </a:path>
              <a:path w="3990975" h="459739">
                <a:moveTo>
                  <a:pt x="1847888" y="96329"/>
                </a:moveTo>
                <a:lnTo>
                  <a:pt x="1456766" y="96329"/>
                </a:lnTo>
                <a:lnTo>
                  <a:pt x="1456766" y="113296"/>
                </a:lnTo>
                <a:lnTo>
                  <a:pt x="1456766" y="118948"/>
                </a:lnTo>
                <a:lnTo>
                  <a:pt x="1456766" y="226783"/>
                </a:lnTo>
                <a:lnTo>
                  <a:pt x="1456766" y="232435"/>
                </a:lnTo>
                <a:lnTo>
                  <a:pt x="1456766" y="249402"/>
                </a:lnTo>
                <a:lnTo>
                  <a:pt x="1847888" y="249402"/>
                </a:lnTo>
                <a:lnTo>
                  <a:pt x="1847888" y="232435"/>
                </a:lnTo>
                <a:lnTo>
                  <a:pt x="1847888" y="226783"/>
                </a:lnTo>
                <a:lnTo>
                  <a:pt x="1847888" y="118948"/>
                </a:lnTo>
                <a:lnTo>
                  <a:pt x="1847888" y="113296"/>
                </a:lnTo>
                <a:lnTo>
                  <a:pt x="1847888" y="96329"/>
                </a:lnTo>
                <a:close/>
              </a:path>
              <a:path w="3990975" h="459739">
                <a:moveTo>
                  <a:pt x="2817126" y="226783"/>
                </a:moveTo>
                <a:lnTo>
                  <a:pt x="2380627" y="226783"/>
                </a:lnTo>
                <a:lnTo>
                  <a:pt x="2380627" y="249402"/>
                </a:lnTo>
                <a:lnTo>
                  <a:pt x="2817126" y="249402"/>
                </a:lnTo>
                <a:lnTo>
                  <a:pt x="2817126" y="226783"/>
                </a:lnTo>
                <a:close/>
              </a:path>
              <a:path w="3990975" h="459739">
                <a:moveTo>
                  <a:pt x="2817126" y="96329"/>
                </a:moveTo>
                <a:lnTo>
                  <a:pt x="2380627" y="96329"/>
                </a:lnTo>
                <a:lnTo>
                  <a:pt x="2380627" y="118948"/>
                </a:lnTo>
                <a:lnTo>
                  <a:pt x="2817126" y="118948"/>
                </a:lnTo>
                <a:lnTo>
                  <a:pt x="2817126" y="96329"/>
                </a:lnTo>
                <a:close/>
              </a:path>
              <a:path w="3990975" h="459739">
                <a:moveTo>
                  <a:pt x="2834081" y="340118"/>
                </a:moveTo>
                <a:lnTo>
                  <a:pt x="1541691" y="340118"/>
                </a:lnTo>
                <a:lnTo>
                  <a:pt x="1541691" y="459257"/>
                </a:lnTo>
                <a:lnTo>
                  <a:pt x="2834081" y="459257"/>
                </a:lnTo>
                <a:lnTo>
                  <a:pt x="2834081" y="340118"/>
                </a:lnTo>
                <a:close/>
              </a:path>
              <a:path w="3990975" h="459739">
                <a:moveTo>
                  <a:pt x="3990365" y="0"/>
                </a:moveTo>
                <a:lnTo>
                  <a:pt x="3984714" y="0"/>
                </a:lnTo>
                <a:lnTo>
                  <a:pt x="3984714" y="96329"/>
                </a:lnTo>
                <a:lnTo>
                  <a:pt x="3984714" y="101981"/>
                </a:lnTo>
                <a:lnTo>
                  <a:pt x="3984714" y="459257"/>
                </a:lnTo>
                <a:lnTo>
                  <a:pt x="3990365" y="459257"/>
                </a:lnTo>
                <a:lnTo>
                  <a:pt x="3990365" y="96329"/>
                </a:lnTo>
                <a:lnTo>
                  <a:pt x="399036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1362075" y="1370013"/>
            <a:ext cx="528638" cy="119062"/>
          </a:xfrm>
          <a:prstGeom prst="rect">
            <a:avLst/>
          </a:prstGeom>
          <a:solidFill>
            <a:srgbClr val="FFFFFF"/>
          </a:solidFill>
        </p:spPr>
        <p:txBody>
          <a:bodyPr lIns="0" tIns="15240" rIns="0" bIns="0">
            <a:spAutoFit/>
          </a:bodyPr>
          <a:lstStyle/>
          <a:p>
            <a:pPr marL="19812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550" dirty="0">
                <a:latin typeface="Microsoft Sans Serif"/>
                <a:cs typeface="Microsoft Sans Serif"/>
              </a:rPr>
              <a:t>Код</a:t>
            </a:r>
            <a:r>
              <a:rPr sz="550" spc="-5" dirty="0">
                <a:latin typeface="Microsoft Sans Serif"/>
                <a:cs typeface="Microsoft Sans Serif"/>
              </a:rPr>
              <a:t> </a:t>
            </a:r>
            <a:r>
              <a:rPr sz="550" spc="15" dirty="0">
                <a:latin typeface="Microsoft Sans Serif"/>
                <a:cs typeface="Microsoft Sans Serif"/>
              </a:rPr>
              <a:t>МСУ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775" y="1368425"/>
            <a:ext cx="292100" cy="1143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550" dirty="0">
                <a:latin typeface="Microsoft Sans Serif"/>
                <a:cs typeface="Microsoft Sans Serif"/>
              </a:rPr>
              <a:t>Код</a:t>
            </a:r>
            <a:r>
              <a:rPr sz="550" spc="-15" dirty="0">
                <a:latin typeface="Microsoft Sans Serif"/>
                <a:cs typeface="Microsoft Sans Serif"/>
              </a:rPr>
              <a:t> </a:t>
            </a:r>
            <a:r>
              <a:rPr sz="550" spc="20" dirty="0">
                <a:latin typeface="Microsoft Sans Serif"/>
                <a:cs typeface="Microsoft Sans Serif"/>
              </a:rPr>
              <a:t>ОО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5963" y="1595438"/>
            <a:ext cx="1292225" cy="1143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651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550" spc="-10" dirty="0">
                <a:latin typeface="Microsoft Sans Serif"/>
                <a:cs typeface="Microsoft Sans Serif"/>
              </a:rPr>
              <a:t>Дата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120775"/>
            <a:ext cx="3987800" cy="142875"/>
          </a:xfrm>
          <a:prstGeom prst="rect">
            <a:avLst/>
          </a:prstGeom>
          <a:solidFill>
            <a:srgbClr val="FFFFFF"/>
          </a:solidFill>
        </p:spPr>
        <p:txBody>
          <a:bodyPr lIns="0" tIns="12700" rIns="0" bIns="0">
            <a:spAutoFit/>
          </a:bodyPr>
          <a:lstStyle/>
          <a:p>
            <a:pPr marL="1651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700" spc="5" dirty="0">
                <a:latin typeface="Microsoft Sans Serif"/>
                <a:cs typeface="Microsoft Sans Serif"/>
              </a:rPr>
              <a:t>ИС-01.</a:t>
            </a:r>
            <a:r>
              <a:rPr sz="700" spc="-40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Форма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15" dirty="0">
                <a:latin typeface="Microsoft Sans Serif"/>
                <a:cs typeface="Microsoft Sans Serif"/>
              </a:rPr>
              <a:t>списка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15" dirty="0">
                <a:latin typeface="Microsoft Sans Serif"/>
                <a:cs typeface="Microsoft Sans Serif"/>
              </a:rPr>
              <a:t>участников</a:t>
            </a:r>
            <a:r>
              <a:rPr sz="700" dirty="0">
                <a:latin typeface="Microsoft Sans Serif"/>
                <a:cs typeface="Microsoft Sans Serif"/>
              </a:rPr>
              <a:t> итогового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dirty="0">
                <a:latin typeface="Microsoft Sans Serif"/>
                <a:cs typeface="Microsoft Sans Serif"/>
              </a:rPr>
              <a:t>собеседования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1370013"/>
            <a:ext cx="469900" cy="119062"/>
          </a:xfrm>
          <a:prstGeom prst="rect">
            <a:avLst/>
          </a:prstGeom>
          <a:solidFill>
            <a:srgbClr val="FFFFFF"/>
          </a:solidFill>
        </p:spPr>
        <p:txBody>
          <a:bodyPr lIns="0" tIns="15240" rIns="0" bIns="0">
            <a:spAutoFit/>
          </a:bodyPr>
          <a:lstStyle/>
          <a:p>
            <a:pPr marL="10795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550" dirty="0">
                <a:latin typeface="Microsoft Sans Serif"/>
                <a:cs typeface="Microsoft Sans Serif"/>
              </a:rPr>
              <a:t>С</a:t>
            </a:r>
            <a:r>
              <a:rPr sz="550" spc="30" dirty="0">
                <a:latin typeface="Microsoft Sans Serif"/>
                <a:cs typeface="Microsoft Sans Serif"/>
              </a:rPr>
              <a:t>у</a:t>
            </a:r>
            <a:r>
              <a:rPr sz="550" spc="-5" dirty="0">
                <a:latin typeface="Microsoft Sans Serif"/>
                <a:cs typeface="Microsoft Sans Serif"/>
              </a:rPr>
              <a:t>б</a:t>
            </a:r>
            <a:r>
              <a:rPr sz="550" spc="10" dirty="0">
                <a:latin typeface="Microsoft Sans Serif"/>
                <a:cs typeface="Microsoft Sans Serif"/>
              </a:rPr>
              <a:t>ъ</a:t>
            </a:r>
            <a:r>
              <a:rPr sz="550" spc="5" dirty="0">
                <a:latin typeface="Microsoft Sans Serif"/>
                <a:cs typeface="Microsoft Sans Serif"/>
              </a:rPr>
              <a:t>е</a:t>
            </a:r>
            <a:r>
              <a:rPr sz="550" spc="-15" dirty="0">
                <a:latin typeface="Microsoft Sans Serif"/>
                <a:cs typeface="Microsoft Sans Serif"/>
              </a:rPr>
              <a:t>к</a:t>
            </a:r>
            <a:r>
              <a:rPr sz="550" spc="10" dirty="0">
                <a:latin typeface="Microsoft Sans Serif"/>
                <a:cs typeface="Microsoft Sans Serif"/>
              </a:rPr>
              <a:t>т</a:t>
            </a:r>
            <a:r>
              <a:rPr sz="550" spc="-15" dirty="0">
                <a:latin typeface="Microsoft Sans Serif"/>
                <a:cs typeface="Microsoft Sans Serif"/>
              </a:rPr>
              <a:t> </a:t>
            </a:r>
            <a:r>
              <a:rPr sz="550" spc="25" dirty="0">
                <a:latin typeface="Microsoft Sans Serif"/>
                <a:cs typeface="Microsoft Sans Serif"/>
              </a:rPr>
              <a:t>Р</a:t>
            </a:r>
            <a:r>
              <a:rPr sz="550" spc="-30" dirty="0">
                <a:latin typeface="Microsoft Sans Serif"/>
                <a:cs typeface="Microsoft Sans Serif"/>
              </a:rPr>
              <a:t>Ф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1595438"/>
            <a:ext cx="1446213" cy="1143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0795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550" spc="10" dirty="0">
                <a:latin typeface="Microsoft Sans Serif"/>
                <a:cs typeface="Microsoft Sans Serif"/>
              </a:rPr>
              <a:t>Предмет</a:t>
            </a:r>
            <a:endParaRPr sz="550">
              <a:latin typeface="Microsoft Sans Serif"/>
              <a:cs typeface="Microsoft Sans Serif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38150" y="1709738"/>
          <a:ext cx="3989388" cy="4143375"/>
        </p:xfrm>
        <a:graphic>
          <a:graphicData uri="http://schemas.openxmlformats.org/drawingml/2006/table">
            <a:tbl>
              <a:tblPr/>
              <a:tblGrid>
                <a:gridCol w="215900"/>
                <a:gridCol w="2470150"/>
                <a:gridCol w="323850"/>
                <a:gridCol w="979488"/>
              </a:tblGrid>
              <a:tr h="16827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>
                      <a:lvl1pPr marL="41275" indent="22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1275" marR="0" lvl="0" indent="222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  п.п.</a:t>
                      </a:r>
                    </a:p>
                  </a:txBody>
                  <a:tcPr marL="0" marR="0" marT="1587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Класс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0025" indent="-22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0025" marR="0" lvl="0" indent="-222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аудитории/  отметка о неявке</a:t>
                      </a:r>
                    </a:p>
                  </a:txBody>
                  <a:tcPr marL="0" marR="0" marT="1016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6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7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8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11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12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13</a:t>
                      </a:r>
                    </a:p>
                  </a:txBody>
                  <a:tcPr marL="0" marR="0" marT="12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14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635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16</a:t>
                      </a:r>
                    </a:p>
                  </a:txBody>
                  <a:tcPr marL="0" marR="0" marT="4000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2089" name="object 14"/>
          <p:cNvGrpSpPr>
            <a:grpSpLocks/>
          </p:cNvGrpSpPr>
          <p:nvPr/>
        </p:nvGrpSpPr>
        <p:grpSpPr bwMode="auto">
          <a:xfrm>
            <a:off x="428625" y="1106488"/>
            <a:ext cx="4019550" cy="4762500"/>
            <a:chOff x="429183" y="1105814"/>
            <a:chExt cx="4018915" cy="4762500"/>
          </a:xfrm>
        </p:grpSpPr>
        <p:sp>
          <p:nvSpPr>
            <p:cNvPr id="42210" name="object 15"/>
            <p:cNvSpPr>
              <a:spLocks/>
            </p:cNvSpPr>
            <p:nvPr/>
          </p:nvSpPr>
          <p:spPr bwMode="auto">
            <a:xfrm>
              <a:off x="935670" y="1357011"/>
              <a:ext cx="391160" cy="0"/>
            </a:xfrm>
            <a:custGeom>
              <a:avLst/>
              <a:gdLst>
                <a:gd name="T0" fmla="*/ 0 w 391159"/>
                <a:gd name="T1" fmla="*/ 391108 w 3911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1159">
                  <a:moveTo>
                    <a:pt x="0" y="0"/>
                  </a:moveTo>
                  <a:lnTo>
                    <a:pt x="391107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1" name="object 16"/>
            <p:cNvSpPr>
              <a:spLocks/>
            </p:cNvSpPr>
            <p:nvPr/>
          </p:nvSpPr>
          <p:spPr bwMode="auto">
            <a:xfrm>
              <a:off x="931902" y="1353241"/>
              <a:ext cx="396875" cy="5715"/>
            </a:xfrm>
            <a:custGeom>
              <a:avLst/>
              <a:gdLst>
                <a:gd name="T0" fmla="*/ 396774 w 396875"/>
                <a:gd name="T1" fmla="*/ 0 h 5715"/>
                <a:gd name="T2" fmla="*/ 0 w 396875"/>
                <a:gd name="T3" fmla="*/ 0 h 5715"/>
                <a:gd name="T4" fmla="*/ 0 w 396875"/>
                <a:gd name="T5" fmla="*/ 5655 h 5715"/>
                <a:gd name="T6" fmla="*/ 396774 w 396875"/>
                <a:gd name="T7" fmla="*/ 5655 h 5715"/>
                <a:gd name="T8" fmla="*/ 396774 w 396875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875" h="5715">
                  <a:moveTo>
                    <a:pt x="396774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96774" y="5655"/>
                  </a:lnTo>
                  <a:lnTo>
                    <a:pt x="3967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2" name="object 17"/>
            <p:cNvSpPr>
              <a:spLocks/>
            </p:cNvSpPr>
            <p:nvPr/>
          </p:nvSpPr>
          <p:spPr bwMode="auto">
            <a:xfrm>
              <a:off x="935670" y="1504432"/>
              <a:ext cx="391160" cy="0"/>
            </a:xfrm>
            <a:custGeom>
              <a:avLst/>
              <a:gdLst>
                <a:gd name="T0" fmla="*/ 0 w 391159"/>
                <a:gd name="T1" fmla="*/ 391108 w 3911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1159">
                  <a:moveTo>
                    <a:pt x="0" y="0"/>
                  </a:moveTo>
                  <a:lnTo>
                    <a:pt x="391107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3" name="object 18"/>
            <p:cNvSpPr>
              <a:spLocks/>
            </p:cNvSpPr>
            <p:nvPr/>
          </p:nvSpPr>
          <p:spPr bwMode="auto">
            <a:xfrm>
              <a:off x="931902" y="1500661"/>
              <a:ext cx="396875" cy="5715"/>
            </a:xfrm>
            <a:custGeom>
              <a:avLst/>
              <a:gdLst>
                <a:gd name="T0" fmla="*/ 396774 w 396875"/>
                <a:gd name="T1" fmla="*/ 0 h 5715"/>
                <a:gd name="T2" fmla="*/ 0 w 396875"/>
                <a:gd name="T3" fmla="*/ 0 h 5715"/>
                <a:gd name="T4" fmla="*/ 0 w 396875"/>
                <a:gd name="T5" fmla="*/ 5655 h 5715"/>
                <a:gd name="T6" fmla="*/ 396774 w 396875"/>
                <a:gd name="T7" fmla="*/ 5655 h 5715"/>
                <a:gd name="T8" fmla="*/ 396774 w 396875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875" h="5715">
                  <a:moveTo>
                    <a:pt x="396774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96774" y="5655"/>
                  </a:lnTo>
                  <a:lnTo>
                    <a:pt x="3967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4" name="object 19"/>
            <p:cNvSpPr>
              <a:spLocks/>
            </p:cNvSpPr>
            <p:nvPr/>
          </p:nvSpPr>
          <p:spPr bwMode="auto">
            <a:xfrm>
              <a:off x="930018" y="1357011"/>
              <a:ext cx="0" cy="147955"/>
            </a:xfrm>
            <a:custGeom>
              <a:avLst/>
              <a:gdLst>
                <a:gd name="T0" fmla="*/ 0 h 147955"/>
                <a:gd name="T1" fmla="*/ 147420 h 1479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7955">
                  <a:moveTo>
                    <a:pt x="0" y="0"/>
                  </a:moveTo>
                  <a:lnTo>
                    <a:pt x="0" y="147420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5" name="object 20"/>
            <p:cNvSpPr>
              <a:spLocks/>
            </p:cNvSpPr>
            <p:nvPr/>
          </p:nvSpPr>
          <p:spPr bwMode="auto">
            <a:xfrm>
              <a:off x="926250" y="1353241"/>
              <a:ext cx="5715" cy="153670"/>
            </a:xfrm>
            <a:custGeom>
              <a:avLst/>
              <a:gdLst>
                <a:gd name="T0" fmla="*/ 5649 w 5715"/>
                <a:gd name="T1" fmla="*/ 0 h 153669"/>
                <a:gd name="T2" fmla="*/ 0 w 5715"/>
                <a:gd name="T3" fmla="*/ 0 h 153669"/>
                <a:gd name="T4" fmla="*/ 0 w 5715"/>
                <a:gd name="T5" fmla="*/ 153077 h 153669"/>
                <a:gd name="T6" fmla="*/ 5649 w 5715"/>
                <a:gd name="T7" fmla="*/ 153077 h 153669"/>
                <a:gd name="T8" fmla="*/ 5649 w 5715"/>
                <a:gd name="T9" fmla="*/ 0 h 153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153669">
                  <a:moveTo>
                    <a:pt x="5649" y="0"/>
                  </a:moveTo>
                  <a:lnTo>
                    <a:pt x="0" y="0"/>
                  </a:lnTo>
                  <a:lnTo>
                    <a:pt x="0" y="153076"/>
                  </a:lnTo>
                  <a:lnTo>
                    <a:pt x="5649" y="15307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6" name="object 21"/>
            <p:cNvSpPr>
              <a:spLocks/>
            </p:cNvSpPr>
            <p:nvPr/>
          </p:nvSpPr>
          <p:spPr bwMode="auto">
            <a:xfrm>
              <a:off x="1326778" y="1362666"/>
              <a:ext cx="0" cy="142240"/>
            </a:xfrm>
            <a:custGeom>
              <a:avLst/>
              <a:gdLst>
                <a:gd name="T0" fmla="*/ 0 h 142240"/>
                <a:gd name="T1" fmla="*/ 141765 h 14224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240">
                  <a:moveTo>
                    <a:pt x="0" y="0"/>
                  </a:moveTo>
                  <a:lnTo>
                    <a:pt x="0" y="141765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7" name="object 22"/>
            <p:cNvSpPr>
              <a:spLocks/>
            </p:cNvSpPr>
            <p:nvPr/>
          </p:nvSpPr>
          <p:spPr bwMode="auto">
            <a:xfrm>
              <a:off x="1323010" y="1358896"/>
              <a:ext cx="5715" cy="147955"/>
            </a:xfrm>
            <a:custGeom>
              <a:avLst/>
              <a:gdLst>
                <a:gd name="T0" fmla="*/ 5649 w 5715"/>
                <a:gd name="T1" fmla="*/ 0 h 147955"/>
                <a:gd name="T2" fmla="*/ 0 w 5715"/>
                <a:gd name="T3" fmla="*/ 0 h 147955"/>
                <a:gd name="T4" fmla="*/ 0 w 5715"/>
                <a:gd name="T5" fmla="*/ 147420 h 147955"/>
                <a:gd name="T6" fmla="*/ 5649 w 5715"/>
                <a:gd name="T7" fmla="*/ 147420 h 147955"/>
                <a:gd name="T8" fmla="*/ 5649 w 5715"/>
                <a:gd name="T9" fmla="*/ 0 h 147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147955">
                  <a:moveTo>
                    <a:pt x="5649" y="0"/>
                  </a:moveTo>
                  <a:lnTo>
                    <a:pt x="0" y="0"/>
                  </a:lnTo>
                  <a:lnTo>
                    <a:pt x="0" y="147420"/>
                  </a:lnTo>
                  <a:lnTo>
                    <a:pt x="5649" y="147420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8" name="object 23"/>
            <p:cNvSpPr>
              <a:spLocks/>
            </p:cNvSpPr>
            <p:nvPr/>
          </p:nvSpPr>
          <p:spPr bwMode="auto">
            <a:xfrm>
              <a:off x="1910534" y="1357011"/>
              <a:ext cx="379730" cy="0"/>
            </a:xfrm>
            <a:custGeom>
              <a:avLst/>
              <a:gdLst>
                <a:gd name="T0" fmla="*/ 0 w 379730"/>
                <a:gd name="T1" fmla="*/ 379675 w 3797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79730">
                  <a:moveTo>
                    <a:pt x="0" y="0"/>
                  </a:moveTo>
                  <a:lnTo>
                    <a:pt x="379675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9" name="object 24"/>
            <p:cNvSpPr>
              <a:spLocks/>
            </p:cNvSpPr>
            <p:nvPr/>
          </p:nvSpPr>
          <p:spPr bwMode="auto">
            <a:xfrm>
              <a:off x="1906766" y="1353241"/>
              <a:ext cx="386080" cy="5715"/>
            </a:xfrm>
            <a:custGeom>
              <a:avLst/>
              <a:gdLst>
                <a:gd name="T0" fmla="*/ 385478 w 386080"/>
                <a:gd name="T1" fmla="*/ 0 h 5715"/>
                <a:gd name="T2" fmla="*/ 0 w 386080"/>
                <a:gd name="T3" fmla="*/ 0 h 5715"/>
                <a:gd name="T4" fmla="*/ 0 w 386080"/>
                <a:gd name="T5" fmla="*/ 5655 h 5715"/>
                <a:gd name="T6" fmla="*/ 385478 w 386080"/>
                <a:gd name="T7" fmla="*/ 5655 h 5715"/>
                <a:gd name="T8" fmla="*/ 385478 w 386080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080" h="5715">
                  <a:moveTo>
                    <a:pt x="385478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85478" y="5655"/>
                  </a:lnTo>
                  <a:lnTo>
                    <a:pt x="3854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0" name="object 25"/>
            <p:cNvSpPr>
              <a:spLocks/>
            </p:cNvSpPr>
            <p:nvPr/>
          </p:nvSpPr>
          <p:spPr bwMode="auto">
            <a:xfrm>
              <a:off x="1910534" y="1504432"/>
              <a:ext cx="379730" cy="0"/>
            </a:xfrm>
            <a:custGeom>
              <a:avLst/>
              <a:gdLst>
                <a:gd name="T0" fmla="*/ 0 w 379730"/>
                <a:gd name="T1" fmla="*/ 379675 w 3797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79730">
                  <a:moveTo>
                    <a:pt x="0" y="0"/>
                  </a:moveTo>
                  <a:lnTo>
                    <a:pt x="379675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1" name="object 26"/>
            <p:cNvSpPr>
              <a:spLocks/>
            </p:cNvSpPr>
            <p:nvPr/>
          </p:nvSpPr>
          <p:spPr bwMode="auto">
            <a:xfrm>
              <a:off x="1906766" y="1500661"/>
              <a:ext cx="386080" cy="5715"/>
            </a:xfrm>
            <a:custGeom>
              <a:avLst/>
              <a:gdLst>
                <a:gd name="T0" fmla="*/ 385478 w 386080"/>
                <a:gd name="T1" fmla="*/ 0 h 5715"/>
                <a:gd name="T2" fmla="*/ 0 w 386080"/>
                <a:gd name="T3" fmla="*/ 0 h 5715"/>
                <a:gd name="T4" fmla="*/ 0 w 386080"/>
                <a:gd name="T5" fmla="*/ 5655 h 5715"/>
                <a:gd name="T6" fmla="*/ 385478 w 386080"/>
                <a:gd name="T7" fmla="*/ 5655 h 5715"/>
                <a:gd name="T8" fmla="*/ 385478 w 386080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080" h="5715">
                  <a:moveTo>
                    <a:pt x="385478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85478" y="5655"/>
                  </a:lnTo>
                  <a:lnTo>
                    <a:pt x="3854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2" name="object 27"/>
            <p:cNvSpPr>
              <a:spLocks/>
            </p:cNvSpPr>
            <p:nvPr/>
          </p:nvSpPr>
          <p:spPr bwMode="auto">
            <a:xfrm>
              <a:off x="1904882" y="1357011"/>
              <a:ext cx="0" cy="147955"/>
            </a:xfrm>
            <a:custGeom>
              <a:avLst/>
              <a:gdLst>
                <a:gd name="T0" fmla="*/ 0 h 147955"/>
                <a:gd name="T1" fmla="*/ 147420 h 1479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7955">
                  <a:moveTo>
                    <a:pt x="0" y="0"/>
                  </a:moveTo>
                  <a:lnTo>
                    <a:pt x="0" y="147420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3" name="object 28"/>
            <p:cNvSpPr>
              <a:spLocks/>
            </p:cNvSpPr>
            <p:nvPr/>
          </p:nvSpPr>
          <p:spPr bwMode="auto">
            <a:xfrm>
              <a:off x="1901114" y="1353241"/>
              <a:ext cx="5715" cy="153670"/>
            </a:xfrm>
            <a:custGeom>
              <a:avLst/>
              <a:gdLst>
                <a:gd name="T0" fmla="*/ 5650 w 5714"/>
                <a:gd name="T1" fmla="*/ 0 h 153669"/>
                <a:gd name="T2" fmla="*/ 0 w 5714"/>
                <a:gd name="T3" fmla="*/ 0 h 153669"/>
                <a:gd name="T4" fmla="*/ 0 w 5714"/>
                <a:gd name="T5" fmla="*/ 153077 h 153669"/>
                <a:gd name="T6" fmla="*/ 5650 w 5714"/>
                <a:gd name="T7" fmla="*/ 153077 h 153669"/>
                <a:gd name="T8" fmla="*/ 5650 w 5714"/>
                <a:gd name="T9" fmla="*/ 0 h 153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4" h="153669">
                  <a:moveTo>
                    <a:pt x="5649" y="0"/>
                  </a:moveTo>
                  <a:lnTo>
                    <a:pt x="0" y="0"/>
                  </a:lnTo>
                  <a:lnTo>
                    <a:pt x="0" y="153076"/>
                  </a:lnTo>
                  <a:lnTo>
                    <a:pt x="5649" y="15307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4" name="object 29"/>
            <p:cNvSpPr>
              <a:spLocks/>
            </p:cNvSpPr>
            <p:nvPr/>
          </p:nvSpPr>
          <p:spPr bwMode="auto">
            <a:xfrm>
              <a:off x="2290209" y="1362666"/>
              <a:ext cx="0" cy="142240"/>
            </a:xfrm>
            <a:custGeom>
              <a:avLst/>
              <a:gdLst>
                <a:gd name="T0" fmla="*/ 0 h 142240"/>
                <a:gd name="T1" fmla="*/ 141765 h 14224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240">
                  <a:moveTo>
                    <a:pt x="0" y="0"/>
                  </a:moveTo>
                  <a:lnTo>
                    <a:pt x="0" y="141765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5" name="object 30"/>
            <p:cNvSpPr>
              <a:spLocks/>
            </p:cNvSpPr>
            <p:nvPr/>
          </p:nvSpPr>
          <p:spPr bwMode="auto">
            <a:xfrm>
              <a:off x="2286441" y="1358896"/>
              <a:ext cx="6350" cy="147955"/>
            </a:xfrm>
            <a:custGeom>
              <a:avLst/>
              <a:gdLst>
                <a:gd name="T0" fmla="*/ 5837 w 6350"/>
                <a:gd name="T1" fmla="*/ 0 h 147955"/>
                <a:gd name="T2" fmla="*/ 0 w 6350"/>
                <a:gd name="T3" fmla="*/ 0 h 147955"/>
                <a:gd name="T4" fmla="*/ 0 w 6350"/>
                <a:gd name="T5" fmla="*/ 147420 h 147955"/>
                <a:gd name="T6" fmla="*/ 5837 w 6350"/>
                <a:gd name="T7" fmla="*/ 147420 h 147955"/>
                <a:gd name="T8" fmla="*/ 5837 w 6350"/>
                <a:gd name="T9" fmla="*/ 0 h 147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" h="147955">
                  <a:moveTo>
                    <a:pt x="5837" y="0"/>
                  </a:moveTo>
                  <a:lnTo>
                    <a:pt x="0" y="0"/>
                  </a:lnTo>
                  <a:lnTo>
                    <a:pt x="0" y="147420"/>
                  </a:lnTo>
                  <a:lnTo>
                    <a:pt x="5837" y="147420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6" name="object 31"/>
            <p:cNvSpPr>
              <a:spLocks/>
            </p:cNvSpPr>
            <p:nvPr/>
          </p:nvSpPr>
          <p:spPr bwMode="auto">
            <a:xfrm>
              <a:off x="2828748" y="1357011"/>
              <a:ext cx="0" cy="147955"/>
            </a:xfrm>
            <a:custGeom>
              <a:avLst/>
              <a:gdLst>
                <a:gd name="T0" fmla="*/ 0 h 147955"/>
                <a:gd name="T1" fmla="*/ 147420 h 1479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7955">
                  <a:moveTo>
                    <a:pt x="0" y="0"/>
                  </a:moveTo>
                  <a:lnTo>
                    <a:pt x="0" y="147420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7" name="object 32"/>
            <p:cNvSpPr>
              <a:spLocks/>
            </p:cNvSpPr>
            <p:nvPr/>
          </p:nvSpPr>
          <p:spPr bwMode="auto">
            <a:xfrm>
              <a:off x="2824980" y="1353241"/>
              <a:ext cx="5715" cy="153670"/>
            </a:xfrm>
            <a:custGeom>
              <a:avLst/>
              <a:gdLst>
                <a:gd name="T0" fmla="*/ 5650 w 5714"/>
                <a:gd name="T1" fmla="*/ 0 h 153669"/>
                <a:gd name="T2" fmla="*/ 0 w 5714"/>
                <a:gd name="T3" fmla="*/ 0 h 153669"/>
                <a:gd name="T4" fmla="*/ 0 w 5714"/>
                <a:gd name="T5" fmla="*/ 153077 h 153669"/>
                <a:gd name="T6" fmla="*/ 5650 w 5714"/>
                <a:gd name="T7" fmla="*/ 153077 h 153669"/>
                <a:gd name="T8" fmla="*/ 5650 w 5714"/>
                <a:gd name="T9" fmla="*/ 0 h 153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4" h="153669">
                  <a:moveTo>
                    <a:pt x="5649" y="0"/>
                  </a:moveTo>
                  <a:lnTo>
                    <a:pt x="0" y="0"/>
                  </a:lnTo>
                  <a:lnTo>
                    <a:pt x="0" y="153076"/>
                  </a:lnTo>
                  <a:lnTo>
                    <a:pt x="5649" y="15307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8" name="object 33"/>
            <p:cNvSpPr>
              <a:spLocks/>
            </p:cNvSpPr>
            <p:nvPr/>
          </p:nvSpPr>
          <p:spPr bwMode="auto">
            <a:xfrm>
              <a:off x="3259444" y="1362666"/>
              <a:ext cx="0" cy="142240"/>
            </a:xfrm>
            <a:custGeom>
              <a:avLst/>
              <a:gdLst>
                <a:gd name="T0" fmla="*/ 0 h 142240"/>
                <a:gd name="T1" fmla="*/ 141765 h 14224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240">
                  <a:moveTo>
                    <a:pt x="0" y="0"/>
                  </a:moveTo>
                  <a:lnTo>
                    <a:pt x="0" y="141765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9" name="object 34"/>
            <p:cNvSpPr>
              <a:spLocks/>
            </p:cNvSpPr>
            <p:nvPr/>
          </p:nvSpPr>
          <p:spPr bwMode="auto">
            <a:xfrm>
              <a:off x="3255676" y="1358896"/>
              <a:ext cx="6350" cy="147955"/>
            </a:xfrm>
            <a:custGeom>
              <a:avLst/>
              <a:gdLst>
                <a:gd name="T0" fmla="*/ 5837 w 6350"/>
                <a:gd name="T1" fmla="*/ 0 h 147955"/>
                <a:gd name="T2" fmla="*/ 0 w 6350"/>
                <a:gd name="T3" fmla="*/ 0 h 147955"/>
                <a:gd name="T4" fmla="*/ 0 w 6350"/>
                <a:gd name="T5" fmla="*/ 147420 h 147955"/>
                <a:gd name="T6" fmla="*/ 5837 w 6350"/>
                <a:gd name="T7" fmla="*/ 147420 h 147955"/>
                <a:gd name="T8" fmla="*/ 5837 w 6350"/>
                <a:gd name="T9" fmla="*/ 0 h 147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" h="147955">
                  <a:moveTo>
                    <a:pt x="5837" y="0"/>
                  </a:moveTo>
                  <a:lnTo>
                    <a:pt x="0" y="0"/>
                  </a:lnTo>
                  <a:lnTo>
                    <a:pt x="0" y="147420"/>
                  </a:lnTo>
                  <a:lnTo>
                    <a:pt x="5837" y="147420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0" name="object 35"/>
            <p:cNvSpPr>
              <a:spLocks/>
            </p:cNvSpPr>
            <p:nvPr/>
          </p:nvSpPr>
          <p:spPr bwMode="auto">
            <a:xfrm>
              <a:off x="2834400" y="1357011"/>
              <a:ext cx="425450" cy="0"/>
            </a:xfrm>
            <a:custGeom>
              <a:avLst/>
              <a:gdLst>
                <a:gd name="T0" fmla="*/ 0 w 425450"/>
                <a:gd name="T1" fmla="*/ 425043 w 425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5450">
                  <a:moveTo>
                    <a:pt x="0" y="0"/>
                  </a:moveTo>
                  <a:lnTo>
                    <a:pt x="425043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1" name="object 36"/>
            <p:cNvSpPr>
              <a:spLocks/>
            </p:cNvSpPr>
            <p:nvPr/>
          </p:nvSpPr>
          <p:spPr bwMode="auto">
            <a:xfrm>
              <a:off x="2830632" y="1353241"/>
              <a:ext cx="431165" cy="5715"/>
            </a:xfrm>
            <a:custGeom>
              <a:avLst/>
              <a:gdLst>
                <a:gd name="T0" fmla="*/ 430862 w 431164"/>
                <a:gd name="T1" fmla="*/ 0 h 5715"/>
                <a:gd name="T2" fmla="*/ 0 w 431164"/>
                <a:gd name="T3" fmla="*/ 0 h 5715"/>
                <a:gd name="T4" fmla="*/ 0 w 431164"/>
                <a:gd name="T5" fmla="*/ 5655 h 5715"/>
                <a:gd name="T6" fmla="*/ 430862 w 431164"/>
                <a:gd name="T7" fmla="*/ 5655 h 5715"/>
                <a:gd name="T8" fmla="*/ 430862 w 431164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164" h="5715">
                  <a:moveTo>
                    <a:pt x="430861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430861" y="5655"/>
                  </a:lnTo>
                  <a:lnTo>
                    <a:pt x="4308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2" name="object 37"/>
            <p:cNvSpPr>
              <a:spLocks/>
            </p:cNvSpPr>
            <p:nvPr/>
          </p:nvSpPr>
          <p:spPr bwMode="auto">
            <a:xfrm>
              <a:off x="2834400" y="1504432"/>
              <a:ext cx="425450" cy="0"/>
            </a:xfrm>
            <a:custGeom>
              <a:avLst/>
              <a:gdLst>
                <a:gd name="T0" fmla="*/ 0 w 425450"/>
                <a:gd name="T1" fmla="*/ 425043 w 425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5450">
                  <a:moveTo>
                    <a:pt x="0" y="0"/>
                  </a:moveTo>
                  <a:lnTo>
                    <a:pt x="425043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3" name="object 38"/>
            <p:cNvSpPr>
              <a:spLocks/>
            </p:cNvSpPr>
            <p:nvPr/>
          </p:nvSpPr>
          <p:spPr bwMode="auto">
            <a:xfrm>
              <a:off x="2830632" y="1500661"/>
              <a:ext cx="431165" cy="5715"/>
            </a:xfrm>
            <a:custGeom>
              <a:avLst/>
              <a:gdLst>
                <a:gd name="T0" fmla="*/ 430862 w 431164"/>
                <a:gd name="T1" fmla="*/ 0 h 5715"/>
                <a:gd name="T2" fmla="*/ 0 w 431164"/>
                <a:gd name="T3" fmla="*/ 0 h 5715"/>
                <a:gd name="T4" fmla="*/ 0 w 431164"/>
                <a:gd name="T5" fmla="*/ 5655 h 5715"/>
                <a:gd name="T6" fmla="*/ 430862 w 431164"/>
                <a:gd name="T7" fmla="*/ 5655 h 5715"/>
                <a:gd name="T8" fmla="*/ 430862 w 431164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164" h="5715">
                  <a:moveTo>
                    <a:pt x="430861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430861" y="5655"/>
                  </a:lnTo>
                  <a:lnTo>
                    <a:pt x="4308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4" name="object 39"/>
            <p:cNvSpPr>
              <a:spLocks/>
            </p:cNvSpPr>
            <p:nvPr/>
          </p:nvSpPr>
          <p:spPr bwMode="auto">
            <a:xfrm>
              <a:off x="810817" y="1714289"/>
              <a:ext cx="1076960" cy="0"/>
            </a:xfrm>
            <a:custGeom>
              <a:avLst/>
              <a:gdLst>
                <a:gd name="T0" fmla="*/ 0 w 1076960"/>
                <a:gd name="T1" fmla="*/ 1076957 w 10769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76960">
                  <a:moveTo>
                    <a:pt x="0" y="0"/>
                  </a:moveTo>
                  <a:lnTo>
                    <a:pt x="1076957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5" name="object 40"/>
            <p:cNvSpPr>
              <a:spLocks/>
            </p:cNvSpPr>
            <p:nvPr/>
          </p:nvSpPr>
          <p:spPr bwMode="auto">
            <a:xfrm>
              <a:off x="807049" y="1710519"/>
              <a:ext cx="1082675" cy="5715"/>
            </a:xfrm>
            <a:custGeom>
              <a:avLst/>
              <a:gdLst>
                <a:gd name="T0" fmla="*/ 1082579 w 1082675"/>
                <a:gd name="T1" fmla="*/ 0 h 5714"/>
                <a:gd name="T2" fmla="*/ 0 w 1082675"/>
                <a:gd name="T3" fmla="*/ 0 h 5714"/>
                <a:gd name="T4" fmla="*/ 0 w 1082675"/>
                <a:gd name="T5" fmla="*/ 5656 h 5714"/>
                <a:gd name="T6" fmla="*/ 1082579 w 1082675"/>
                <a:gd name="T7" fmla="*/ 5656 h 5714"/>
                <a:gd name="T8" fmla="*/ 1082579 w 1082675"/>
                <a:gd name="T9" fmla="*/ 0 h 5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2675" h="5714">
                  <a:moveTo>
                    <a:pt x="1082579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1082579" y="5655"/>
                  </a:lnTo>
                  <a:lnTo>
                    <a:pt x="10825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6" name="object 41"/>
            <p:cNvSpPr>
              <a:spLocks/>
            </p:cNvSpPr>
            <p:nvPr/>
          </p:nvSpPr>
          <p:spPr bwMode="auto">
            <a:xfrm>
              <a:off x="2205276" y="1714289"/>
              <a:ext cx="1071880" cy="0"/>
            </a:xfrm>
            <a:custGeom>
              <a:avLst/>
              <a:gdLst>
                <a:gd name="T0" fmla="*/ 0 w 1071879"/>
                <a:gd name="T1" fmla="*/ 1071276 w 107187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71879">
                  <a:moveTo>
                    <a:pt x="0" y="0"/>
                  </a:moveTo>
                  <a:lnTo>
                    <a:pt x="1071275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7" name="object 42"/>
            <p:cNvSpPr>
              <a:spLocks/>
            </p:cNvSpPr>
            <p:nvPr/>
          </p:nvSpPr>
          <p:spPr bwMode="auto">
            <a:xfrm>
              <a:off x="2201508" y="1710519"/>
              <a:ext cx="1076960" cy="5715"/>
            </a:xfrm>
            <a:custGeom>
              <a:avLst/>
              <a:gdLst>
                <a:gd name="T0" fmla="*/ 1076927 w 1076960"/>
                <a:gd name="T1" fmla="*/ 0 h 5714"/>
                <a:gd name="T2" fmla="*/ 0 w 1076960"/>
                <a:gd name="T3" fmla="*/ 0 h 5714"/>
                <a:gd name="T4" fmla="*/ 0 w 1076960"/>
                <a:gd name="T5" fmla="*/ 5656 h 5714"/>
                <a:gd name="T6" fmla="*/ 1076927 w 1076960"/>
                <a:gd name="T7" fmla="*/ 5656 h 5714"/>
                <a:gd name="T8" fmla="*/ 1076927 w 1076960"/>
                <a:gd name="T9" fmla="*/ 0 h 5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6960" h="5714">
                  <a:moveTo>
                    <a:pt x="1076927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1076927" y="5655"/>
                  </a:lnTo>
                  <a:lnTo>
                    <a:pt x="10769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8" name="object 43"/>
            <p:cNvSpPr>
              <a:spLocks/>
            </p:cNvSpPr>
            <p:nvPr/>
          </p:nvSpPr>
          <p:spPr bwMode="auto">
            <a:xfrm>
              <a:off x="433946" y="1110576"/>
              <a:ext cx="4009390" cy="4752975"/>
            </a:xfrm>
            <a:custGeom>
              <a:avLst/>
              <a:gdLst>
                <a:gd name="T0" fmla="*/ 0 w 4009390"/>
                <a:gd name="T1" fmla="*/ 4752467 h 4752975"/>
                <a:gd name="T2" fmla="*/ 4009263 w 4009390"/>
                <a:gd name="T3" fmla="*/ 4752467 h 4752975"/>
                <a:gd name="T4" fmla="*/ 4009263 w 4009390"/>
                <a:gd name="T5" fmla="*/ 0 h 4752975"/>
                <a:gd name="T6" fmla="*/ 0 w 4009390"/>
                <a:gd name="T7" fmla="*/ 0 h 4752975"/>
                <a:gd name="T8" fmla="*/ 0 w 4009390"/>
                <a:gd name="T9" fmla="*/ 4752467 h 475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9390" h="4752975">
                  <a:moveTo>
                    <a:pt x="0" y="4752467"/>
                  </a:moveTo>
                  <a:lnTo>
                    <a:pt x="4009263" y="4752467"/>
                  </a:lnTo>
                  <a:lnTo>
                    <a:pt x="4009263" y="0"/>
                  </a:lnTo>
                  <a:lnTo>
                    <a:pt x="0" y="0"/>
                  </a:lnTo>
                  <a:lnTo>
                    <a:pt x="0" y="475246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2090" name="object 44"/>
          <p:cNvSpPr>
            <a:spLocks/>
          </p:cNvSpPr>
          <p:nvPr/>
        </p:nvSpPr>
        <p:spPr bwMode="auto">
          <a:xfrm>
            <a:off x="4852988" y="1228725"/>
            <a:ext cx="3325812" cy="4784725"/>
          </a:xfrm>
          <a:custGeom>
            <a:avLst/>
            <a:gdLst>
              <a:gd name="T0" fmla="*/ 2382026 w 3326129"/>
              <a:gd name="T1" fmla="*/ 285927 h 4784725"/>
              <a:gd name="T2" fmla="*/ 1300571 w 3326129"/>
              <a:gd name="T3" fmla="*/ 285927 h 4784725"/>
              <a:gd name="T4" fmla="*/ 1300571 w 3326129"/>
              <a:gd name="T5" fmla="*/ 386016 h 4784725"/>
              <a:gd name="T6" fmla="*/ 2382026 w 3326129"/>
              <a:gd name="T7" fmla="*/ 386016 h 4784725"/>
              <a:gd name="T8" fmla="*/ 2382026 w 3326129"/>
              <a:gd name="T9" fmla="*/ 285927 h 4784725"/>
              <a:gd name="T10" fmla="*/ 2396287 w 3326129"/>
              <a:gd name="T11" fmla="*/ 81013 h 4784725"/>
              <a:gd name="T12" fmla="*/ 2029521 w 3326129"/>
              <a:gd name="T13" fmla="*/ 81013 h 4784725"/>
              <a:gd name="T14" fmla="*/ 2029521 w 3326129"/>
              <a:gd name="T15" fmla="*/ 95313 h 4784725"/>
              <a:gd name="T16" fmla="*/ 2029521 w 3326129"/>
              <a:gd name="T17" fmla="*/ 100076 h 4784725"/>
              <a:gd name="T18" fmla="*/ 2029521 w 3326129"/>
              <a:gd name="T19" fmla="*/ 190627 h 4784725"/>
              <a:gd name="T20" fmla="*/ 2029521 w 3326129"/>
              <a:gd name="T21" fmla="*/ 195389 h 4784725"/>
              <a:gd name="T22" fmla="*/ 2029521 w 3326129"/>
              <a:gd name="T23" fmla="*/ 209689 h 4784725"/>
              <a:gd name="T24" fmla="*/ 2396287 w 3326129"/>
              <a:gd name="T25" fmla="*/ 209689 h 4784725"/>
              <a:gd name="T26" fmla="*/ 2396287 w 3326129"/>
              <a:gd name="T27" fmla="*/ 195389 h 4784725"/>
              <a:gd name="T28" fmla="*/ 2396287 w 3326129"/>
              <a:gd name="T29" fmla="*/ 190627 h 4784725"/>
              <a:gd name="T30" fmla="*/ 2396287 w 3326129"/>
              <a:gd name="T31" fmla="*/ 100076 h 4784725"/>
              <a:gd name="T32" fmla="*/ 2396287 w 3326129"/>
              <a:gd name="T33" fmla="*/ 95313 h 4784725"/>
              <a:gd name="T34" fmla="*/ 2396287 w 3326129"/>
              <a:gd name="T35" fmla="*/ 81013 h 4784725"/>
              <a:gd name="T36" fmla="*/ 3325343 w 3326129"/>
              <a:gd name="T37" fmla="*/ 81013 h 4784725"/>
              <a:gd name="T38" fmla="*/ 3325330 w 3326129"/>
              <a:gd name="T39" fmla="*/ 0 h 4784725"/>
              <a:gd name="T40" fmla="*/ 3320568 w 3326129"/>
              <a:gd name="T41" fmla="*/ 0 h 4784725"/>
              <a:gd name="T42" fmla="*/ 3320568 w 3326129"/>
              <a:gd name="T43" fmla="*/ 81013 h 4784725"/>
              <a:gd name="T44" fmla="*/ 2958411 w 3326129"/>
              <a:gd name="T45" fmla="*/ 81013 h 4784725"/>
              <a:gd name="T46" fmla="*/ 2958411 w 3326129"/>
              <a:gd name="T47" fmla="*/ 95313 h 4784725"/>
              <a:gd name="T48" fmla="*/ 2958411 w 3326129"/>
              <a:gd name="T49" fmla="*/ 100076 h 4784725"/>
              <a:gd name="T50" fmla="*/ 2958411 w 3326129"/>
              <a:gd name="T51" fmla="*/ 190627 h 4784725"/>
              <a:gd name="T52" fmla="*/ 2958411 w 3326129"/>
              <a:gd name="T53" fmla="*/ 195389 h 4784725"/>
              <a:gd name="T54" fmla="*/ 2958411 w 3326129"/>
              <a:gd name="T55" fmla="*/ 209689 h 4784725"/>
              <a:gd name="T56" fmla="*/ 3320568 w 3326129"/>
              <a:gd name="T57" fmla="*/ 209689 h 4784725"/>
              <a:gd name="T58" fmla="*/ 3320568 w 3326129"/>
              <a:gd name="T59" fmla="*/ 4684560 h 4784725"/>
              <a:gd name="T60" fmla="*/ 2601118 w 3326129"/>
              <a:gd name="T61" fmla="*/ 4684560 h 4784725"/>
              <a:gd name="T62" fmla="*/ 2601118 w 3326129"/>
              <a:gd name="T63" fmla="*/ 4393857 h 4784725"/>
              <a:gd name="T64" fmla="*/ 3320568 w 3326129"/>
              <a:gd name="T65" fmla="*/ 4393857 h 4784725"/>
              <a:gd name="T66" fmla="*/ 3320568 w 3326129"/>
              <a:gd name="T67" fmla="*/ 519442 h 4784725"/>
              <a:gd name="T68" fmla="*/ 0 w 3326129"/>
              <a:gd name="T69" fmla="*/ 519442 h 4784725"/>
              <a:gd name="T70" fmla="*/ 0 w 3326129"/>
              <a:gd name="T71" fmla="*/ 743432 h 4784725"/>
              <a:gd name="T72" fmla="*/ 0 w 3326129"/>
              <a:gd name="T73" fmla="*/ 748195 h 4784725"/>
              <a:gd name="T74" fmla="*/ 0 w 3326129"/>
              <a:gd name="T75" fmla="*/ 4393857 h 4784725"/>
              <a:gd name="T76" fmla="*/ 2477280 w 3326129"/>
              <a:gd name="T77" fmla="*/ 4393857 h 4784725"/>
              <a:gd name="T78" fmla="*/ 2477280 w 3326129"/>
              <a:gd name="T79" fmla="*/ 4684560 h 4784725"/>
              <a:gd name="T80" fmla="*/ 1762617 w 3326129"/>
              <a:gd name="T81" fmla="*/ 4684560 h 4784725"/>
              <a:gd name="T82" fmla="*/ 1762617 w 3326129"/>
              <a:gd name="T83" fmla="*/ 4784636 h 4784725"/>
              <a:gd name="T84" fmla="*/ 2482041 w 3326129"/>
              <a:gd name="T85" fmla="*/ 4784636 h 4784725"/>
              <a:gd name="T86" fmla="*/ 2482041 w 3326129"/>
              <a:gd name="T87" fmla="*/ 4689322 h 4784725"/>
              <a:gd name="T88" fmla="*/ 2596382 w 3326129"/>
              <a:gd name="T89" fmla="*/ 4689322 h 4784725"/>
              <a:gd name="T90" fmla="*/ 2596382 w 3326129"/>
              <a:gd name="T91" fmla="*/ 4784636 h 4784725"/>
              <a:gd name="T92" fmla="*/ 3320568 w 3326129"/>
              <a:gd name="T93" fmla="*/ 4784636 h 4784725"/>
              <a:gd name="T94" fmla="*/ 3325330 w 3326129"/>
              <a:gd name="T95" fmla="*/ 4784636 h 4784725"/>
              <a:gd name="T96" fmla="*/ 3325330 w 3326129"/>
              <a:gd name="T97" fmla="*/ 209689 h 4784725"/>
              <a:gd name="T98" fmla="*/ 3325343 w 3326129"/>
              <a:gd name="T99" fmla="*/ 195389 h 4784725"/>
              <a:gd name="T100" fmla="*/ 3325343 w 3326129"/>
              <a:gd name="T101" fmla="*/ 190627 h 4784725"/>
              <a:gd name="T102" fmla="*/ 3325343 w 3326129"/>
              <a:gd name="T103" fmla="*/ 100076 h 4784725"/>
              <a:gd name="T104" fmla="*/ 3325343 w 3326129"/>
              <a:gd name="T105" fmla="*/ 95313 h 4784725"/>
              <a:gd name="T106" fmla="*/ 3325343 w 3326129"/>
              <a:gd name="T107" fmla="*/ 81013 h 47847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26129" h="4784725">
                <a:moveTo>
                  <a:pt x="2382253" y="285927"/>
                </a:moveTo>
                <a:lnTo>
                  <a:pt x="1300695" y="285927"/>
                </a:lnTo>
                <a:lnTo>
                  <a:pt x="1300695" y="386016"/>
                </a:lnTo>
                <a:lnTo>
                  <a:pt x="2382253" y="386016"/>
                </a:lnTo>
                <a:lnTo>
                  <a:pt x="2382253" y="285927"/>
                </a:lnTo>
                <a:close/>
              </a:path>
              <a:path w="3326129" h="4784725">
                <a:moveTo>
                  <a:pt x="2396515" y="81013"/>
                </a:moveTo>
                <a:lnTo>
                  <a:pt x="2029714" y="81013"/>
                </a:lnTo>
                <a:lnTo>
                  <a:pt x="2029714" y="95313"/>
                </a:lnTo>
                <a:lnTo>
                  <a:pt x="2029714" y="100076"/>
                </a:lnTo>
                <a:lnTo>
                  <a:pt x="2029714" y="190627"/>
                </a:lnTo>
                <a:lnTo>
                  <a:pt x="2029714" y="195389"/>
                </a:lnTo>
                <a:lnTo>
                  <a:pt x="2029714" y="209689"/>
                </a:lnTo>
                <a:lnTo>
                  <a:pt x="2396515" y="209689"/>
                </a:lnTo>
                <a:lnTo>
                  <a:pt x="2396515" y="195389"/>
                </a:lnTo>
                <a:lnTo>
                  <a:pt x="2396515" y="190627"/>
                </a:lnTo>
                <a:lnTo>
                  <a:pt x="2396515" y="100076"/>
                </a:lnTo>
                <a:lnTo>
                  <a:pt x="2396515" y="95313"/>
                </a:lnTo>
                <a:lnTo>
                  <a:pt x="2396515" y="81013"/>
                </a:lnTo>
                <a:close/>
              </a:path>
              <a:path w="3326129" h="4784725">
                <a:moveTo>
                  <a:pt x="3325660" y="81013"/>
                </a:moveTo>
                <a:lnTo>
                  <a:pt x="3325647" y="0"/>
                </a:lnTo>
                <a:lnTo>
                  <a:pt x="3320885" y="0"/>
                </a:lnTo>
                <a:lnTo>
                  <a:pt x="3320885" y="81013"/>
                </a:lnTo>
                <a:lnTo>
                  <a:pt x="2958693" y="81013"/>
                </a:lnTo>
                <a:lnTo>
                  <a:pt x="2958693" y="95313"/>
                </a:lnTo>
                <a:lnTo>
                  <a:pt x="2958693" y="100076"/>
                </a:lnTo>
                <a:lnTo>
                  <a:pt x="2958693" y="190627"/>
                </a:lnTo>
                <a:lnTo>
                  <a:pt x="2958693" y="195389"/>
                </a:lnTo>
                <a:lnTo>
                  <a:pt x="2958693" y="209689"/>
                </a:lnTo>
                <a:lnTo>
                  <a:pt x="3320885" y="209689"/>
                </a:lnTo>
                <a:lnTo>
                  <a:pt x="3320885" y="4684560"/>
                </a:lnTo>
                <a:lnTo>
                  <a:pt x="2601366" y="4684560"/>
                </a:lnTo>
                <a:lnTo>
                  <a:pt x="2601366" y="4393857"/>
                </a:lnTo>
                <a:lnTo>
                  <a:pt x="3320885" y="4393857"/>
                </a:lnTo>
                <a:lnTo>
                  <a:pt x="3320885" y="519442"/>
                </a:lnTo>
                <a:lnTo>
                  <a:pt x="0" y="519442"/>
                </a:lnTo>
                <a:lnTo>
                  <a:pt x="0" y="743432"/>
                </a:lnTo>
                <a:lnTo>
                  <a:pt x="0" y="748195"/>
                </a:lnTo>
                <a:lnTo>
                  <a:pt x="0" y="4393857"/>
                </a:lnTo>
                <a:lnTo>
                  <a:pt x="2477516" y="4393857"/>
                </a:lnTo>
                <a:lnTo>
                  <a:pt x="2477516" y="4684560"/>
                </a:lnTo>
                <a:lnTo>
                  <a:pt x="1762785" y="4684560"/>
                </a:lnTo>
                <a:lnTo>
                  <a:pt x="1762785" y="4784636"/>
                </a:lnTo>
                <a:lnTo>
                  <a:pt x="2482278" y="4784636"/>
                </a:lnTo>
                <a:lnTo>
                  <a:pt x="2482278" y="4689322"/>
                </a:lnTo>
                <a:lnTo>
                  <a:pt x="2596629" y="4689322"/>
                </a:lnTo>
                <a:lnTo>
                  <a:pt x="2596629" y="4784636"/>
                </a:lnTo>
                <a:lnTo>
                  <a:pt x="3320885" y="4784636"/>
                </a:lnTo>
                <a:lnTo>
                  <a:pt x="3325647" y="4784636"/>
                </a:lnTo>
                <a:lnTo>
                  <a:pt x="3325647" y="209689"/>
                </a:lnTo>
                <a:lnTo>
                  <a:pt x="3325660" y="195389"/>
                </a:lnTo>
                <a:lnTo>
                  <a:pt x="3325660" y="190627"/>
                </a:lnTo>
                <a:lnTo>
                  <a:pt x="3325660" y="100076"/>
                </a:lnTo>
                <a:lnTo>
                  <a:pt x="3325660" y="95313"/>
                </a:lnTo>
                <a:lnTo>
                  <a:pt x="3325660" y="810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091" name="object 45"/>
          <p:cNvSpPr txBox="1">
            <a:spLocks noChangeArrowheads="1"/>
          </p:cNvSpPr>
          <p:nvPr/>
        </p:nvSpPr>
        <p:spPr bwMode="auto">
          <a:xfrm>
            <a:off x="4849813" y="1751013"/>
            <a:ext cx="182562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44450" indent="12700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№  п.п.</a:t>
            </a:r>
          </a:p>
        </p:txBody>
      </p:sp>
      <p:sp>
        <p:nvSpPr>
          <p:cNvPr id="42092" name="object 46"/>
          <p:cNvSpPr txBox="1">
            <a:spLocks noChangeArrowheads="1"/>
          </p:cNvSpPr>
          <p:nvPr/>
        </p:nvSpPr>
        <p:spPr bwMode="auto">
          <a:xfrm>
            <a:off x="7821613" y="1751013"/>
            <a:ext cx="355600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50800" indent="22225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Подпись  участника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52988" y="1114425"/>
            <a:ext cx="3325812" cy="119063"/>
          </a:xfrm>
          <a:prstGeom prst="rect">
            <a:avLst/>
          </a:prstGeom>
          <a:solidFill>
            <a:srgbClr val="FFFFFF"/>
          </a:solidFill>
        </p:spPr>
        <p:txBody>
          <a:bodyPr lIns="0" tIns="9525" rIns="0" bIns="0">
            <a:spAutoFit/>
          </a:bodyPr>
          <a:lstStyle/>
          <a:p>
            <a:pPr marL="13970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600" dirty="0">
                <a:latin typeface="Microsoft Sans Serif"/>
                <a:cs typeface="Microsoft Sans Serif"/>
              </a:rPr>
              <a:t>ИС-02.</a:t>
            </a:r>
            <a:r>
              <a:rPr sz="600" spc="-25" dirty="0">
                <a:latin typeface="Microsoft Sans Serif"/>
                <a:cs typeface="Microsoft Sans Serif"/>
              </a:rPr>
              <a:t> Форма</a:t>
            </a:r>
            <a:r>
              <a:rPr sz="600" dirty="0">
                <a:latin typeface="Microsoft Sans Serif"/>
                <a:cs typeface="Microsoft Sans Serif"/>
              </a:rPr>
              <a:t> </a:t>
            </a:r>
            <a:r>
              <a:rPr sz="600" spc="-5" dirty="0">
                <a:latin typeface="Microsoft Sans Serif"/>
                <a:cs typeface="Microsoft Sans Serif"/>
              </a:rPr>
              <a:t>ведомости</a:t>
            </a:r>
            <a:r>
              <a:rPr sz="600" spc="-35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учета</a:t>
            </a:r>
            <a:r>
              <a:rPr sz="600" dirty="0">
                <a:latin typeface="Microsoft Sans Serif"/>
                <a:cs typeface="Microsoft Sans Serif"/>
              </a:rPr>
              <a:t> </a:t>
            </a:r>
            <a:r>
              <a:rPr sz="600" spc="-15" dirty="0">
                <a:latin typeface="Microsoft Sans Serif"/>
                <a:cs typeface="Microsoft Sans Serif"/>
              </a:rPr>
              <a:t>проведения</a:t>
            </a:r>
            <a:r>
              <a:rPr sz="600" spc="1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итогового</a:t>
            </a:r>
            <a:r>
              <a:rPr sz="60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собеседования</a:t>
            </a:r>
            <a:r>
              <a:rPr sz="600" spc="10" dirty="0">
                <a:latin typeface="Microsoft Sans Serif"/>
                <a:cs typeface="Microsoft Sans Serif"/>
              </a:rPr>
              <a:t> </a:t>
            </a:r>
            <a:r>
              <a:rPr sz="600" spc="-5" dirty="0">
                <a:latin typeface="Microsoft Sans Serif"/>
                <a:cs typeface="Microsoft Sans Serif"/>
              </a:rPr>
              <a:t>в</a:t>
            </a:r>
            <a:r>
              <a:rPr sz="600" spc="15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аудитории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30788" y="1751013"/>
            <a:ext cx="9112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</a:ln>
        </p:spPr>
        <p:txBody>
          <a:bodyPr lIns="0" tIns="1905" rIns="0" bIns="0">
            <a:spAutoFit/>
          </a:bodyPr>
          <a:lstStyle/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500">
              <a:latin typeface="Times New Roman"/>
              <a:cs typeface="Times New Roman"/>
            </a:endParaRPr>
          </a:p>
          <a:p>
            <a:pPr marL="2590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" spc="-45" dirty="0">
                <a:latin typeface="Microsoft Sans Serif"/>
                <a:cs typeface="Microsoft Sans Serif"/>
              </a:rPr>
              <a:t>Ф</a:t>
            </a:r>
            <a:r>
              <a:rPr sz="400" spc="45" dirty="0">
                <a:latin typeface="Microsoft Sans Serif"/>
                <a:cs typeface="Microsoft Sans Serif"/>
              </a:rPr>
              <a:t>И</a:t>
            </a:r>
            <a:r>
              <a:rPr sz="400" spc="5" dirty="0">
                <a:latin typeface="Microsoft Sans Serif"/>
                <a:cs typeface="Microsoft Sans Serif"/>
              </a:rPr>
              <a:t>О</a:t>
            </a:r>
            <a:r>
              <a:rPr sz="400" spc="-15" dirty="0">
                <a:latin typeface="Microsoft Sans Serif"/>
                <a:cs typeface="Microsoft Sans Serif"/>
              </a:rPr>
              <a:t> </a:t>
            </a:r>
            <a:r>
              <a:rPr sz="400" spc="20" dirty="0">
                <a:latin typeface="Microsoft Sans Serif"/>
                <a:cs typeface="Microsoft Sans Serif"/>
              </a:rPr>
              <a:t>у</a:t>
            </a:r>
            <a:r>
              <a:rPr sz="400" spc="5" dirty="0">
                <a:latin typeface="Microsoft Sans Serif"/>
                <a:cs typeface="Microsoft Sans Serif"/>
              </a:rPr>
              <a:t>ч</a:t>
            </a:r>
            <a:r>
              <a:rPr sz="400" dirty="0">
                <a:latin typeface="Microsoft Sans Serif"/>
                <a:cs typeface="Microsoft Sans Serif"/>
              </a:rPr>
              <a:t>а</a:t>
            </a:r>
            <a:r>
              <a:rPr sz="400" spc="20" dirty="0">
                <a:latin typeface="Microsoft Sans Serif"/>
                <a:cs typeface="Microsoft Sans Serif"/>
              </a:rPr>
              <a:t>с</a:t>
            </a:r>
            <a:r>
              <a:rPr sz="400" spc="40" dirty="0">
                <a:latin typeface="Microsoft Sans Serif"/>
                <a:cs typeface="Microsoft Sans Serif"/>
              </a:rPr>
              <a:t>т</a:t>
            </a:r>
            <a:r>
              <a:rPr sz="400" dirty="0">
                <a:latin typeface="Microsoft Sans Serif"/>
                <a:cs typeface="Microsoft Sans Serif"/>
              </a:rPr>
              <a:t>н</a:t>
            </a:r>
            <a:r>
              <a:rPr sz="400" spc="-5" dirty="0">
                <a:latin typeface="Microsoft Sans Serif"/>
                <a:cs typeface="Microsoft Sans Serif"/>
              </a:rPr>
              <a:t>и</a:t>
            </a:r>
            <a:r>
              <a:rPr sz="400" spc="-15" dirty="0">
                <a:latin typeface="Microsoft Sans Serif"/>
                <a:cs typeface="Microsoft Sans Serif"/>
              </a:rPr>
              <a:t>к</a:t>
            </a:r>
            <a:r>
              <a:rPr sz="400" spc="5" dirty="0">
                <a:latin typeface="Microsoft Sans Serif"/>
                <a:cs typeface="Microsoft Sans Serif"/>
              </a:rPr>
              <a:t>а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42095" name="object 49"/>
          <p:cNvSpPr txBox="1">
            <a:spLocks noChangeArrowheads="1"/>
          </p:cNvSpPr>
          <p:nvPr/>
        </p:nvSpPr>
        <p:spPr bwMode="auto">
          <a:xfrm>
            <a:off x="5942013" y="1751013"/>
            <a:ext cx="285750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11113" indent="57150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Серия  документа</a:t>
            </a:r>
          </a:p>
        </p:txBody>
      </p:sp>
      <p:sp>
        <p:nvSpPr>
          <p:cNvPr id="42096" name="object 50"/>
          <p:cNvSpPr txBox="1">
            <a:spLocks noChangeArrowheads="1"/>
          </p:cNvSpPr>
          <p:nvPr/>
        </p:nvSpPr>
        <p:spPr bwMode="auto">
          <a:xfrm>
            <a:off x="6227763" y="1751013"/>
            <a:ext cx="280987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 marL="57150">
              <a:spcBef>
                <a:spcPts val="25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Номер</a:t>
            </a:r>
          </a:p>
          <a:p>
            <a:pPr marL="57150">
              <a:lnSpc>
                <a:spcPct val="117000"/>
              </a:lnSpc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документ  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508750" y="1751013"/>
            <a:ext cx="2762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</a:ln>
        </p:spPr>
        <p:txBody>
          <a:bodyPr lIns="0" tIns="1905" rIns="0" bIns="0">
            <a:spAutoFit/>
          </a:bodyPr>
          <a:lstStyle/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500">
              <a:latin typeface="Times New Roman"/>
              <a:cs typeface="Times New Roman"/>
            </a:endParaRPr>
          </a:p>
          <a:p>
            <a:pPr marL="63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" dirty="0">
                <a:latin typeface="Microsoft Sans Serif"/>
                <a:cs typeface="Microsoft Sans Serif"/>
              </a:rPr>
              <a:t>Класс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42098" name="object 52"/>
          <p:cNvSpPr txBox="1">
            <a:spLocks noChangeArrowheads="1"/>
          </p:cNvSpPr>
          <p:nvPr/>
        </p:nvSpPr>
        <p:spPr bwMode="auto">
          <a:xfrm>
            <a:off x="6784975" y="1751013"/>
            <a:ext cx="319088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73025" indent="9525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Время  начала</a:t>
            </a:r>
          </a:p>
        </p:txBody>
      </p:sp>
      <p:sp>
        <p:nvSpPr>
          <p:cNvPr id="42099" name="object 53"/>
          <p:cNvSpPr txBox="1">
            <a:spLocks noChangeArrowheads="1"/>
          </p:cNvSpPr>
          <p:nvPr/>
        </p:nvSpPr>
        <p:spPr bwMode="auto">
          <a:xfrm>
            <a:off x="7104063" y="1751013"/>
            <a:ext cx="3143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 marL="76200">
              <a:spcBef>
                <a:spcPts val="25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Время</a:t>
            </a:r>
          </a:p>
          <a:p>
            <a:pPr marL="76200">
              <a:lnSpc>
                <a:spcPct val="117000"/>
              </a:lnSpc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завершени  я</a:t>
            </a:r>
          </a:p>
        </p:txBody>
      </p:sp>
      <p:sp>
        <p:nvSpPr>
          <p:cNvPr id="42100" name="object 54"/>
          <p:cNvSpPr txBox="1">
            <a:spLocks noChangeArrowheads="1"/>
          </p:cNvSpPr>
          <p:nvPr/>
        </p:nvSpPr>
        <p:spPr bwMode="auto">
          <a:xfrm>
            <a:off x="7418388" y="1751013"/>
            <a:ext cx="4032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 marL="11113">
              <a:spcBef>
                <a:spcPts val="25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Не завершил по</a:t>
            </a:r>
          </a:p>
          <a:p>
            <a:pPr marL="11113">
              <a:lnSpc>
                <a:spcPct val="117000"/>
              </a:lnSpc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объективным  причинам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849813" y="1511300"/>
            <a:ext cx="276225" cy="1000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Предмет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3150" y="1511300"/>
            <a:ext cx="1082675" cy="1000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397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-5" dirty="0">
                <a:latin typeface="Microsoft Sans Serif"/>
                <a:cs typeface="Microsoft Sans Serif"/>
              </a:rPr>
              <a:t>Дата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49813" y="1320800"/>
            <a:ext cx="2968625" cy="1000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143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С</a:t>
            </a:r>
            <a:r>
              <a:rPr sz="450" spc="30" dirty="0">
                <a:latin typeface="Microsoft Sans Serif"/>
                <a:cs typeface="Microsoft Sans Serif"/>
              </a:rPr>
              <a:t>у</a:t>
            </a:r>
            <a:r>
              <a:rPr sz="450" dirty="0">
                <a:latin typeface="Microsoft Sans Serif"/>
                <a:cs typeface="Microsoft Sans Serif"/>
              </a:rPr>
              <a:t>б</a:t>
            </a:r>
            <a:r>
              <a:rPr sz="450" spc="20" dirty="0">
                <a:latin typeface="Microsoft Sans Serif"/>
                <a:cs typeface="Microsoft Sans Serif"/>
              </a:rPr>
              <a:t>ъ</a:t>
            </a:r>
            <a:r>
              <a:rPr sz="450" spc="10" dirty="0">
                <a:latin typeface="Microsoft Sans Serif"/>
                <a:cs typeface="Microsoft Sans Serif"/>
              </a:rPr>
              <a:t>е</a:t>
            </a:r>
            <a:r>
              <a:rPr sz="450" spc="-5" dirty="0">
                <a:latin typeface="Microsoft Sans Serif"/>
                <a:cs typeface="Microsoft Sans Serif"/>
              </a:rPr>
              <a:t>к</a:t>
            </a:r>
            <a:r>
              <a:rPr sz="450" spc="15" dirty="0">
                <a:latin typeface="Microsoft Sans Serif"/>
                <a:cs typeface="Microsoft Sans Serif"/>
              </a:rPr>
              <a:t>т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30" dirty="0">
                <a:latin typeface="Microsoft Sans Serif"/>
                <a:cs typeface="Microsoft Sans Serif"/>
              </a:rPr>
              <a:t>Р</a:t>
            </a:r>
            <a:r>
              <a:rPr sz="450" spc="-15" dirty="0">
                <a:latin typeface="Microsoft Sans Serif"/>
                <a:cs typeface="Microsoft Sans Serif"/>
              </a:rPr>
              <a:t>Ф</a:t>
            </a:r>
            <a:endParaRPr sz="450">
              <a:latin typeface="Microsoft Sans Serif"/>
              <a:cs typeface="Microsoft Sans Serif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5257800" y="1309688"/>
          <a:ext cx="1147763" cy="10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468"/>
                <a:gridCol w="490355"/>
                <a:gridCol w="323940"/>
              </a:tblGrid>
              <a:tr h="10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" spc="10" dirty="0">
                          <a:latin typeface="Microsoft Sans Serif"/>
                          <a:cs typeface="Microsoft Sans Serif"/>
                        </a:rPr>
                        <a:t>Код</a:t>
                      </a:r>
                      <a:r>
                        <a:rPr sz="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0" dirty="0">
                          <a:latin typeface="Microsoft Sans Serif"/>
                          <a:cs typeface="Microsoft Sans Serif"/>
                        </a:rPr>
                        <a:t>МСУ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3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6505575" y="1323975"/>
            <a:ext cx="366713" cy="100013"/>
          </a:xfrm>
          <a:prstGeom prst="rect">
            <a:avLst/>
          </a:prstGeom>
          <a:solidFill>
            <a:srgbClr val="FFFFFF"/>
          </a:solidFill>
        </p:spPr>
        <p:txBody>
          <a:bodyPr lIns="0" tIns="13970" rIns="0" bIns="0">
            <a:spAutoFit/>
          </a:bodyPr>
          <a:lstStyle/>
          <a:p>
            <a:pPr marL="12827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Код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25" dirty="0">
                <a:latin typeface="Microsoft Sans Serif"/>
                <a:cs typeface="Microsoft Sans Serif"/>
              </a:rPr>
              <a:t>ОО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62825" y="1323975"/>
            <a:ext cx="439738" cy="100013"/>
          </a:xfrm>
          <a:prstGeom prst="rect">
            <a:avLst/>
          </a:prstGeom>
          <a:solidFill>
            <a:srgbClr val="FFFFFF"/>
          </a:solidFill>
        </p:spPr>
        <p:txBody>
          <a:bodyPr lIns="0" tIns="13970" rIns="0" bIns="0">
            <a:spAutoFit/>
          </a:bodyPr>
          <a:lstStyle/>
          <a:p>
            <a:pPr marL="118745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450" spc="30" dirty="0">
                <a:latin typeface="Microsoft Sans Serif"/>
                <a:cs typeface="Microsoft Sans Serif"/>
              </a:rPr>
              <a:t>Ауд</a:t>
            </a:r>
            <a:r>
              <a:rPr sz="450" spc="10" dirty="0">
                <a:latin typeface="Microsoft Sans Serif"/>
                <a:cs typeface="Microsoft Sans Serif"/>
              </a:rPr>
              <a:t>и</a:t>
            </a:r>
            <a:r>
              <a:rPr sz="450" spc="-25" dirty="0">
                <a:latin typeface="Microsoft Sans Serif"/>
                <a:cs typeface="Microsoft Sans Serif"/>
              </a:rPr>
              <a:t>т</a:t>
            </a:r>
            <a:r>
              <a:rPr sz="450" spc="10" dirty="0">
                <a:latin typeface="Microsoft Sans Serif"/>
                <a:cs typeface="Microsoft Sans Serif"/>
              </a:rPr>
              <a:t>ори</a:t>
            </a:r>
            <a:r>
              <a:rPr sz="450" spc="15" dirty="0">
                <a:latin typeface="Microsoft Sans Serif"/>
                <a:cs typeface="Microsoft Sans Serif"/>
              </a:rPr>
              <a:t>я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87950" y="5910263"/>
            <a:ext cx="962025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20" dirty="0">
                <a:latin typeface="Microsoft Sans Serif"/>
                <a:cs typeface="Microsoft Sans Serif"/>
              </a:rPr>
              <a:t>ФИО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10" dirty="0">
                <a:latin typeface="Microsoft Sans Serif"/>
                <a:cs typeface="Microsoft Sans Serif"/>
              </a:rPr>
              <a:t>экзаменатора-собеседника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35775" y="5910263"/>
            <a:ext cx="271463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По</a:t>
            </a:r>
            <a:r>
              <a:rPr sz="450" spc="30" dirty="0">
                <a:latin typeface="Microsoft Sans Serif"/>
                <a:cs typeface="Microsoft Sans Serif"/>
              </a:rPr>
              <a:t>д</a:t>
            </a:r>
            <a:r>
              <a:rPr sz="450" spc="5" dirty="0">
                <a:latin typeface="Microsoft Sans Serif"/>
                <a:cs typeface="Microsoft Sans Serif"/>
              </a:rPr>
              <a:t>п</a:t>
            </a:r>
            <a:r>
              <a:rPr sz="450" spc="10" dirty="0">
                <a:latin typeface="Microsoft Sans Serif"/>
                <a:cs typeface="Microsoft Sans Serif"/>
              </a:rPr>
              <a:t>и</a:t>
            </a:r>
            <a:r>
              <a:rPr sz="450" spc="30" dirty="0">
                <a:latin typeface="Microsoft Sans Serif"/>
                <a:cs typeface="Microsoft Sans Serif"/>
              </a:rPr>
              <a:t>с</a:t>
            </a:r>
            <a:r>
              <a:rPr sz="450" spc="15" dirty="0">
                <a:latin typeface="Microsoft Sans Serif"/>
                <a:cs typeface="Microsoft Sans Serif"/>
              </a:rPr>
              <a:t>ь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31125" y="5910263"/>
            <a:ext cx="160338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-15" dirty="0">
                <a:latin typeface="Microsoft Sans Serif"/>
                <a:cs typeface="Microsoft Sans Serif"/>
              </a:rPr>
              <a:t>Д</a:t>
            </a:r>
            <a:r>
              <a:rPr sz="450" spc="10" dirty="0">
                <a:latin typeface="Microsoft Sans Serif"/>
                <a:cs typeface="Microsoft Sans Serif"/>
              </a:rPr>
              <a:t>а</a:t>
            </a:r>
            <a:r>
              <a:rPr sz="450" spc="-25" dirty="0">
                <a:latin typeface="Microsoft Sans Serif"/>
                <a:cs typeface="Microsoft Sans Serif"/>
              </a:rPr>
              <a:t>т</a:t>
            </a:r>
            <a:r>
              <a:rPr sz="450" spc="20" dirty="0">
                <a:latin typeface="Microsoft Sans Serif"/>
                <a:cs typeface="Microsoft Sans Serif"/>
              </a:rPr>
              <a:t>а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30975" y="5824538"/>
            <a:ext cx="42863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/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69175" y="5824538"/>
            <a:ext cx="42863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/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42123" name="object 66"/>
          <p:cNvGrpSpPr>
            <a:grpSpLocks/>
          </p:cNvGrpSpPr>
          <p:nvPr/>
        </p:nvGrpSpPr>
        <p:grpSpPr bwMode="auto">
          <a:xfrm>
            <a:off x="4838700" y="1100138"/>
            <a:ext cx="3355975" cy="4930775"/>
            <a:chOff x="4838001" y="1100035"/>
            <a:chExt cx="3355975" cy="4930775"/>
          </a:xfrm>
        </p:grpSpPr>
        <p:sp>
          <p:nvSpPr>
            <p:cNvPr id="42125" name="object 67"/>
            <p:cNvSpPr>
              <a:spLocks/>
            </p:cNvSpPr>
            <p:nvPr/>
          </p:nvSpPr>
          <p:spPr bwMode="auto">
            <a:xfrm>
              <a:off x="6889989" y="1312896"/>
              <a:ext cx="357505" cy="0"/>
            </a:xfrm>
            <a:custGeom>
              <a:avLst/>
              <a:gdLst>
                <a:gd name="T0" fmla="*/ 0 w 357504"/>
                <a:gd name="T1" fmla="*/ 357240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2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6" name="object 68"/>
            <p:cNvSpPr>
              <a:spLocks/>
            </p:cNvSpPr>
            <p:nvPr/>
          </p:nvSpPr>
          <p:spPr bwMode="auto">
            <a:xfrm>
              <a:off x="6886816" y="1309719"/>
              <a:ext cx="362585" cy="5080"/>
            </a:xfrm>
            <a:custGeom>
              <a:avLst/>
              <a:gdLst>
                <a:gd name="T0" fmla="*/ 362044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044 w 362584"/>
                <a:gd name="T7" fmla="*/ 4765 h 5080"/>
                <a:gd name="T8" fmla="*/ 362044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04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043" y="4765"/>
                  </a:lnTo>
                  <a:lnTo>
                    <a:pt x="3620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7" name="object 69"/>
            <p:cNvSpPr>
              <a:spLocks/>
            </p:cNvSpPr>
            <p:nvPr/>
          </p:nvSpPr>
          <p:spPr bwMode="auto">
            <a:xfrm>
              <a:off x="6889989" y="1436801"/>
              <a:ext cx="357505" cy="0"/>
            </a:xfrm>
            <a:custGeom>
              <a:avLst/>
              <a:gdLst>
                <a:gd name="T0" fmla="*/ 0 w 357504"/>
                <a:gd name="T1" fmla="*/ 357240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2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8" name="object 70"/>
            <p:cNvSpPr>
              <a:spLocks/>
            </p:cNvSpPr>
            <p:nvPr/>
          </p:nvSpPr>
          <p:spPr bwMode="auto">
            <a:xfrm>
              <a:off x="6886816" y="1433624"/>
              <a:ext cx="362585" cy="5080"/>
            </a:xfrm>
            <a:custGeom>
              <a:avLst/>
              <a:gdLst>
                <a:gd name="T0" fmla="*/ 362044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044 w 362584"/>
                <a:gd name="T7" fmla="*/ 4765 h 5080"/>
                <a:gd name="T8" fmla="*/ 362044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04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043" y="4765"/>
                  </a:lnTo>
                  <a:lnTo>
                    <a:pt x="3620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9" name="object 71"/>
            <p:cNvSpPr>
              <a:spLocks/>
            </p:cNvSpPr>
            <p:nvPr/>
          </p:nvSpPr>
          <p:spPr bwMode="auto">
            <a:xfrm>
              <a:off x="5160474" y="1613127"/>
              <a:ext cx="909955" cy="0"/>
            </a:xfrm>
            <a:custGeom>
              <a:avLst/>
              <a:gdLst>
                <a:gd name="T0" fmla="*/ 0 w 909954"/>
                <a:gd name="T1" fmla="*/ 909942 w 9099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09954">
                  <a:moveTo>
                    <a:pt x="0" y="0"/>
                  </a:moveTo>
                  <a:lnTo>
                    <a:pt x="90994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0" name="object 72"/>
            <p:cNvSpPr>
              <a:spLocks/>
            </p:cNvSpPr>
            <p:nvPr/>
          </p:nvSpPr>
          <p:spPr bwMode="auto">
            <a:xfrm>
              <a:off x="5157300" y="1609950"/>
              <a:ext cx="915035" cy="5080"/>
            </a:xfrm>
            <a:custGeom>
              <a:avLst/>
              <a:gdLst>
                <a:gd name="T0" fmla="*/ 914707 w 915035"/>
                <a:gd name="T1" fmla="*/ 0 h 5080"/>
                <a:gd name="T2" fmla="*/ 0 w 915035"/>
                <a:gd name="T3" fmla="*/ 0 h 5080"/>
                <a:gd name="T4" fmla="*/ 0 w 915035"/>
                <a:gd name="T5" fmla="*/ 4765 h 5080"/>
                <a:gd name="T6" fmla="*/ 914707 w 915035"/>
                <a:gd name="T7" fmla="*/ 4765 h 5080"/>
                <a:gd name="T8" fmla="*/ 914707 w 915035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035" h="5080">
                  <a:moveTo>
                    <a:pt x="91470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914707" y="4765"/>
                  </a:lnTo>
                  <a:lnTo>
                    <a:pt x="9147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1" name="object 73"/>
            <p:cNvSpPr>
              <a:spLocks/>
            </p:cNvSpPr>
            <p:nvPr/>
          </p:nvSpPr>
          <p:spPr bwMode="auto">
            <a:xfrm>
              <a:off x="8176405" y="1317661"/>
              <a:ext cx="0" cy="119380"/>
            </a:xfrm>
            <a:custGeom>
              <a:avLst/>
              <a:gdLst>
                <a:gd name="T0" fmla="*/ 0 h 119380"/>
                <a:gd name="T1" fmla="*/ 119139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139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2" name="object 74"/>
            <p:cNvSpPr>
              <a:spLocks/>
            </p:cNvSpPr>
            <p:nvPr/>
          </p:nvSpPr>
          <p:spPr bwMode="auto">
            <a:xfrm>
              <a:off x="8173232" y="1314484"/>
              <a:ext cx="5080" cy="124460"/>
            </a:xfrm>
            <a:custGeom>
              <a:avLst/>
              <a:gdLst>
                <a:gd name="T0" fmla="*/ 4758 w 5079"/>
                <a:gd name="T1" fmla="*/ 0 h 124459"/>
                <a:gd name="T2" fmla="*/ 0 w 5079"/>
                <a:gd name="T3" fmla="*/ 0 h 124459"/>
                <a:gd name="T4" fmla="*/ 0 w 5079"/>
                <a:gd name="T5" fmla="*/ 123905 h 124459"/>
                <a:gd name="T6" fmla="*/ 4758 w 5079"/>
                <a:gd name="T7" fmla="*/ 123905 h 124459"/>
                <a:gd name="T8" fmla="*/ 4758 w 5079"/>
                <a:gd name="T9" fmla="*/ 0 h 124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4459">
                  <a:moveTo>
                    <a:pt x="4757" y="0"/>
                  </a:moveTo>
                  <a:lnTo>
                    <a:pt x="0" y="0"/>
                  </a:lnTo>
                  <a:lnTo>
                    <a:pt x="0" y="123904"/>
                  </a:lnTo>
                  <a:lnTo>
                    <a:pt x="4757" y="123904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3" name="object 75"/>
            <p:cNvSpPr>
              <a:spLocks/>
            </p:cNvSpPr>
            <p:nvPr/>
          </p:nvSpPr>
          <p:spPr bwMode="auto">
            <a:xfrm>
              <a:off x="4850761" y="5916443"/>
              <a:ext cx="1644014" cy="0"/>
            </a:xfrm>
            <a:custGeom>
              <a:avLst/>
              <a:gdLst>
                <a:gd name="T0" fmla="*/ 0 w 1644014"/>
                <a:gd name="T1" fmla="*/ 1643720 w 16440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44014">
                  <a:moveTo>
                    <a:pt x="0" y="0"/>
                  </a:moveTo>
                  <a:lnTo>
                    <a:pt x="164372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4" name="object 76"/>
            <p:cNvSpPr>
              <a:spLocks/>
            </p:cNvSpPr>
            <p:nvPr/>
          </p:nvSpPr>
          <p:spPr bwMode="auto">
            <a:xfrm>
              <a:off x="4847590" y="5913266"/>
              <a:ext cx="1649095" cy="5080"/>
            </a:xfrm>
            <a:custGeom>
              <a:avLst/>
              <a:gdLst>
                <a:gd name="T0" fmla="*/ 1648478 w 1649095"/>
                <a:gd name="T1" fmla="*/ 0 h 5079"/>
                <a:gd name="T2" fmla="*/ 0 w 1649095"/>
                <a:gd name="T3" fmla="*/ 0 h 5079"/>
                <a:gd name="T4" fmla="*/ 0 w 1649095"/>
                <a:gd name="T5" fmla="*/ 4766 h 5079"/>
                <a:gd name="T6" fmla="*/ 1648478 w 1649095"/>
                <a:gd name="T7" fmla="*/ 4766 h 5079"/>
                <a:gd name="T8" fmla="*/ 1648478 w 1649095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9095" h="5079">
                  <a:moveTo>
                    <a:pt x="1648478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1648478" y="4765"/>
                  </a:lnTo>
                  <a:lnTo>
                    <a:pt x="16484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5" name="object 77"/>
            <p:cNvSpPr>
              <a:spLocks/>
            </p:cNvSpPr>
            <p:nvPr/>
          </p:nvSpPr>
          <p:spPr bwMode="auto">
            <a:xfrm>
              <a:off x="6618300" y="5916443"/>
              <a:ext cx="715010" cy="0"/>
            </a:xfrm>
            <a:custGeom>
              <a:avLst/>
              <a:gdLst>
                <a:gd name="T0" fmla="*/ 0 w 715009"/>
                <a:gd name="T1" fmla="*/ 714733 w 7150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15009">
                  <a:moveTo>
                    <a:pt x="0" y="0"/>
                  </a:moveTo>
                  <a:lnTo>
                    <a:pt x="71473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6" name="object 78"/>
            <p:cNvSpPr>
              <a:spLocks/>
            </p:cNvSpPr>
            <p:nvPr/>
          </p:nvSpPr>
          <p:spPr bwMode="auto">
            <a:xfrm>
              <a:off x="6615127" y="5913266"/>
              <a:ext cx="720090" cy="5080"/>
            </a:xfrm>
            <a:custGeom>
              <a:avLst/>
              <a:gdLst>
                <a:gd name="T0" fmla="*/ 719491 w 720090"/>
                <a:gd name="T1" fmla="*/ 0 h 5079"/>
                <a:gd name="T2" fmla="*/ 0 w 720090"/>
                <a:gd name="T3" fmla="*/ 0 h 5079"/>
                <a:gd name="T4" fmla="*/ 0 w 720090"/>
                <a:gd name="T5" fmla="*/ 4766 h 5079"/>
                <a:gd name="T6" fmla="*/ 719491 w 720090"/>
                <a:gd name="T7" fmla="*/ 4766 h 5079"/>
                <a:gd name="T8" fmla="*/ 719491 w 720090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0090" h="5079">
                  <a:moveTo>
                    <a:pt x="71949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719491" y="4765"/>
                  </a:lnTo>
                  <a:lnTo>
                    <a:pt x="7194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7" name="object 79"/>
            <p:cNvSpPr>
              <a:spLocks/>
            </p:cNvSpPr>
            <p:nvPr/>
          </p:nvSpPr>
          <p:spPr bwMode="auto">
            <a:xfrm>
              <a:off x="6885229" y="1312896"/>
              <a:ext cx="0" cy="124460"/>
            </a:xfrm>
            <a:custGeom>
              <a:avLst/>
              <a:gdLst>
                <a:gd name="T0" fmla="*/ 0 h 124459"/>
                <a:gd name="T1" fmla="*/ 123905 h 12445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4459">
                  <a:moveTo>
                    <a:pt x="0" y="0"/>
                  </a:moveTo>
                  <a:lnTo>
                    <a:pt x="0" y="123904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8" name="object 80"/>
            <p:cNvSpPr>
              <a:spLocks/>
            </p:cNvSpPr>
            <p:nvPr/>
          </p:nvSpPr>
          <p:spPr bwMode="auto">
            <a:xfrm>
              <a:off x="6882056" y="1309719"/>
              <a:ext cx="5080" cy="128905"/>
            </a:xfrm>
            <a:custGeom>
              <a:avLst/>
              <a:gdLst>
                <a:gd name="T0" fmla="*/ 4758 w 5079"/>
                <a:gd name="T1" fmla="*/ 0 h 128905"/>
                <a:gd name="T2" fmla="*/ 0 w 5079"/>
                <a:gd name="T3" fmla="*/ 0 h 128905"/>
                <a:gd name="T4" fmla="*/ 0 w 5079"/>
                <a:gd name="T5" fmla="*/ 128670 h 128905"/>
                <a:gd name="T6" fmla="*/ 4758 w 5079"/>
                <a:gd name="T7" fmla="*/ 128670 h 128905"/>
                <a:gd name="T8" fmla="*/ 4758 w 5079"/>
                <a:gd name="T9" fmla="*/ 0 h 128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8905">
                  <a:moveTo>
                    <a:pt x="4757" y="0"/>
                  </a:moveTo>
                  <a:lnTo>
                    <a:pt x="0" y="0"/>
                  </a:lnTo>
                  <a:lnTo>
                    <a:pt x="0" y="128670"/>
                  </a:lnTo>
                  <a:lnTo>
                    <a:pt x="4757" y="128670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9" name="object 81"/>
            <p:cNvSpPr>
              <a:spLocks/>
            </p:cNvSpPr>
            <p:nvPr/>
          </p:nvSpPr>
          <p:spPr bwMode="auto">
            <a:xfrm>
              <a:off x="7247228" y="1317661"/>
              <a:ext cx="0" cy="119380"/>
            </a:xfrm>
            <a:custGeom>
              <a:avLst/>
              <a:gdLst>
                <a:gd name="T0" fmla="*/ 0 h 119380"/>
                <a:gd name="T1" fmla="*/ 119139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139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0" name="object 82"/>
            <p:cNvSpPr>
              <a:spLocks/>
            </p:cNvSpPr>
            <p:nvPr/>
          </p:nvSpPr>
          <p:spPr bwMode="auto">
            <a:xfrm>
              <a:off x="7244055" y="1314484"/>
              <a:ext cx="5080" cy="124460"/>
            </a:xfrm>
            <a:custGeom>
              <a:avLst/>
              <a:gdLst>
                <a:gd name="T0" fmla="*/ 4758 w 5079"/>
                <a:gd name="T1" fmla="*/ 0 h 124459"/>
                <a:gd name="T2" fmla="*/ 0 w 5079"/>
                <a:gd name="T3" fmla="*/ 0 h 124459"/>
                <a:gd name="T4" fmla="*/ 0 w 5079"/>
                <a:gd name="T5" fmla="*/ 123905 h 124459"/>
                <a:gd name="T6" fmla="*/ 4758 w 5079"/>
                <a:gd name="T7" fmla="*/ 123905 h 124459"/>
                <a:gd name="T8" fmla="*/ 4758 w 5079"/>
                <a:gd name="T9" fmla="*/ 0 h 124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4459">
                  <a:moveTo>
                    <a:pt x="4757" y="0"/>
                  </a:moveTo>
                  <a:lnTo>
                    <a:pt x="0" y="0"/>
                  </a:lnTo>
                  <a:lnTo>
                    <a:pt x="0" y="123904"/>
                  </a:lnTo>
                  <a:lnTo>
                    <a:pt x="4757" y="123904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1" name="object 83"/>
            <p:cNvSpPr>
              <a:spLocks/>
            </p:cNvSpPr>
            <p:nvPr/>
          </p:nvSpPr>
          <p:spPr bwMode="auto">
            <a:xfrm>
              <a:off x="7814153" y="1312896"/>
              <a:ext cx="0" cy="124460"/>
            </a:xfrm>
            <a:custGeom>
              <a:avLst/>
              <a:gdLst>
                <a:gd name="T0" fmla="*/ 0 h 124459"/>
                <a:gd name="T1" fmla="*/ 123905 h 12445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4459">
                  <a:moveTo>
                    <a:pt x="0" y="0"/>
                  </a:moveTo>
                  <a:lnTo>
                    <a:pt x="0" y="123904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2" name="object 84"/>
            <p:cNvSpPr>
              <a:spLocks/>
            </p:cNvSpPr>
            <p:nvPr/>
          </p:nvSpPr>
          <p:spPr bwMode="auto">
            <a:xfrm>
              <a:off x="7811043" y="1309719"/>
              <a:ext cx="5080" cy="128905"/>
            </a:xfrm>
            <a:custGeom>
              <a:avLst/>
              <a:gdLst>
                <a:gd name="T0" fmla="*/ 4758 w 5079"/>
                <a:gd name="T1" fmla="*/ 0 h 128905"/>
                <a:gd name="T2" fmla="*/ 0 w 5079"/>
                <a:gd name="T3" fmla="*/ 0 h 128905"/>
                <a:gd name="T4" fmla="*/ 0 w 5079"/>
                <a:gd name="T5" fmla="*/ 128670 h 128905"/>
                <a:gd name="T6" fmla="*/ 4758 w 5079"/>
                <a:gd name="T7" fmla="*/ 128670 h 128905"/>
                <a:gd name="T8" fmla="*/ 4758 w 5079"/>
                <a:gd name="T9" fmla="*/ 0 h 128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8905">
                  <a:moveTo>
                    <a:pt x="4757" y="0"/>
                  </a:moveTo>
                  <a:lnTo>
                    <a:pt x="0" y="0"/>
                  </a:lnTo>
                  <a:lnTo>
                    <a:pt x="0" y="128670"/>
                  </a:lnTo>
                  <a:lnTo>
                    <a:pt x="4757" y="128670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3" name="object 85"/>
            <p:cNvSpPr>
              <a:spLocks/>
            </p:cNvSpPr>
            <p:nvPr/>
          </p:nvSpPr>
          <p:spPr bwMode="auto">
            <a:xfrm>
              <a:off x="8176405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4" name="object 86"/>
            <p:cNvSpPr>
              <a:spLocks/>
            </p:cNvSpPr>
            <p:nvPr/>
          </p:nvSpPr>
          <p:spPr bwMode="auto">
            <a:xfrm>
              <a:off x="8173232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5" name="object 87"/>
            <p:cNvSpPr>
              <a:spLocks/>
            </p:cNvSpPr>
            <p:nvPr/>
          </p:nvSpPr>
          <p:spPr bwMode="auto">
            <a:xfrm>
              <a:off x="4850761" y="1751329"/>
              <a:ext cx="0" cy="3869690"/>
            </a:xfrm>
            <a:custGeom>
              <a:avLst/>
              <a:gdLst>
                <a:gd name="T0" fmla="*/ 0 h 3869690"/>
                <a:gd name="T1" fmla="*/ 3869648 h 386969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9690">
                  <a:moveTo>
                    <a:pt x="0" y="0"/>
                  </a:moveTo>
                  <a:lnTo>
                    <a:pt x="0" y="3869648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6" name="object 88"/>
            <p:cNvSpPr>
              <a:spLocks/>
            </p:cNvSpPr>
            <p:nvPr/>
          </p:nvSpPr>
          <p:spPr bwMode="auto">
            <a:xfrm>
              <a:off x="4847590" y="1748152"/>
              <a:ext cx="5080" cy="3874770"/>
            </a:xfrm>
            <a:custGeom>
              <a:avLst/>
              <a:gdLst>
                <a:gd name="T0" fmla="*/ 4758 w 5079"/>
                <a:gd name="T1" fmla="*/ 0 h 3874770"/>
                <a:gd name="T2" fmla="*/ 0 w 5079"/>
                <a:gd name="T3" fmla="*/ 0 h 3874770"/>
                <a:gd name="T4" fmla="*/ 0 w 5079"/>
                <a:gd name="T5" fmla="*/ 3874413 h 3874770"/>
                <a:gd name="T6" fmla="*/ 4758 w 5079"/>
                <a:gd name="T7" fmla="*/ 3874413 h 3874770"/>
                <a:gd name="T8" fmla="*/ 4758 w 5079"/>
                <a:gd name="T9" fmla="*/ 0 h 3874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74770">
                  <a:moveTo>
                    <a:pt x="4757" y="0"/>
                  </a:moveTo>
                  <a:lnTo>
                    <a:pt x="0" y="0"/>
                  </a:lnTo>
                  <a:lnTo>
                    <a:pt x="0" y="3874413"/>
                  </a:lnTo>
                  <a:lnTo>
                    <a:pt x="4757" y="3874413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7" name="object 89"/>
            <p:cNvSpPr>
              <a:spLocks/>
            </p:cNvSpPr>
            <p:nvPr/>
          </p:nvSpPr>
          <p:spPr bwMode="auto">
            <a:xfrm>
              <a:off x="5031864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8" name="object 90"/>
            <p:cNvSpPr>
              <a:spLocks/>
            </p:cNvSpPr>
            <p:nvPr/>
          </p:nvSpPr>
          <p:spPr bwMode="auto">
            <a:xfrm>
              <a:off x="5028691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9" name="object 91"/>
            <p:cNvSpPr>
              <a:spLocks/>
            </p:cNvSpPr>
            <p:nvPr/>
          </p:nvSpPr>
          <p:spPr bwMode="auto">
            <a:xfrm>
              <a:off x="5941837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0" name="object 92"/>
            <p:cNvSpPr>
              <a:spLocks/>
            </p:cNvSpPr>
            <p:nvPr/>
          </p:nvSpPr>
          <p:spPr bwMode="auto">
            <a:xfrm>
              <a:off x="5938663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1" name="object 93"/>
            <p:cNvSpPr>
              <a:spLocks/>
            </p:cNvSpPr>
            <p:nvPr/>
          </p:nvSpPr>
          <p:spPr bwMode="auto">
            <a:xfrm>
              <a:off x="6227742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2" name="object 94"/>
            <p:cNvSpPr>
              <a:spLocks/>
            </p:cNvSpPr>
            <p:nvPr/>
          </p:nvSpPr>
          <p:spPr bwMode="auto">
            <a:xfrm>
              <a:off x="6224569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3" name="object 95"/>
            <p:cNvSpPr>
              <a:spLocks/>
            </p:cNvSpPr>
            <p:nvPr/>
          </p:nvSpPr>
          <p:spPr bwMode="auto">
            <a:xfrm>
              <a:off x="6508761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4" name="object 96"/>
            <p:cNvSpPr>
              <a:spLocks/>
            </p:cNvSpPr>
            <p:nvPr/>
          </p:nvSpPr>
          <p:spPr bwMode="auto">
            <a:xfrm>
              <a:off x="6505588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5" name="object 97"/>
            <p:cNvSpPr>
              <a:spLocks/>
            </p:cNvSpPr>
            <p:nvPr/>
          </p:nvSpPr>
          <p:spPr bwMode="auto">
            <a:xfrm>
              <a:off x="6785147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6" name="object 98"/>
            <p:cNvSpPr>
              <a:spLocks/>
            </p:cNvSpPr>
            <p:nvPr/>
          </p:nvSpPr>
          <p:spPr bwMode="auto">
            <a:xfrm>
              <a:off x="6781974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7" name="object 99"/>
            <p:cNvSpPr>
              <a:spLocks/>
            </p:cNvSpPr>
            <p:nvPr/>
          </p:nvSpPr>
          <p:spPr bwMode="auto">
            <a:xfrm>
              <a:off x="7104371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8" name="object 100"/>
            <p:cNvSpPr>
              <a:spLocks/>
            </p:cNvSpPr>
            <p:nvPr/>
          </p:nvSpPr>
          <p:spPr bwMode="auto">
            <a:xfrm>
              <a:off x="7101198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9" name="object 101"/>
            <p:cNvSpPr>
              <a:spLocks/>
            </p:cNvSpPr>
            <p:nvPr/>
          </p:nvSpPr>
          <p:spPr bwMode="auto">
            <a:xfrm>
              <a:off x="7418835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0" name="object 102"/>
            <p:cNvSpPr>
              <a:spLocks/>
            </p:cNvSpPr>
            <p:nvPr/>
          </p:nvSpPr>
          <p:spPr bwMode="auto">
            <a:xfrm>
              <a:off x="7415662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1" name="object 103"/>
            <p:cNvSpPr>
              <a:spLocks/>
            </p:cNvSpPr>
            <p:nvPr/>
          </p:nvSpPr>
          <p:spPr bwMode="auto">
            <a:xfrm>
              <a:off x="7828432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2" name="object 104"/>
            <p:cNvSpPr>
              <a:spLocks/>
            </p:cNvSpPr>
            <p:nvPr/>
          </p:nvSpPr>
          <p:spPr bwMode="auto">
            <a:xfrm>
              <a:off x="7825259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3" name="object 105"/>
            <p:cNvSpPr>
              <a:spLocks/>
            </p:cNvSpPr>
            <p:nvPr/>
          </p:nvSpPr>
          <p:spPr bwMode="auto">
            <a:xfrm>
              <a:off x="7818913" y="1312896"/>
              <a:ext cx="357505" cy="0"/>
            </a:xfrm>
            <a:custGeom>
              <a:avLst/>
              <a:gdLst>
                <a:gd name="T0" fmla="*/ 0 w 357504"/>
                <a:gd name="T1" fmla="*/ 357493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49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4" name="object 106"/>
            <p:cNvSpPr>
              <a:spLocks/>
            </p:cNvSpPr>
            <p:nvPr/>
          </p:nvSpPr>
          <p:spPr bwMode="auto">
            <a:xfrm>
              <a:off x="7815739" y="1309719"/>
              <a:ext cx="362585" cy="5080"/>
            </a:xfrm>
            <a:custGeom>
              <a:avLst/>
              <a:gdLst>
                <a:gd name="T0" fmla="*/ 362202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202 w 362584"/>
                <a:gd name="T7" fmla="*/ 4765 h 5080"/>
                <a:gd name="T8" fmla="*/ 362202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20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201" y="4765"/>
                  </a:lnTo>
                  <a:lnTo>
                    <a:pt x="362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5" name="object 107"/>
            <p:cNvSpPr>
              <a:spLocks/>
            </p:cNvSpPr>
            <p:nvPr/>
          </p:nvSpPr>
          <p:spPr bwMode="auto">
            <a:xfrm>
              <a:off x="7818913" y="1436801"/>
              <a:ext cx="357505" cy="0"/>
            </a:xfrm>
            <a:custGeom>
              <a:avLst/>
              <a:gdLst>
                <a:gd name="T0" fmla="*/ 0 w 357504"/>
                <a:gd name="T1" fmla="*/ 357493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49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6" name="object 108"/>
            <p:cNvSpPr>
              <a:spLocks/>
            </p:cNvSpPr>
            <p:nvPr/>
          </p:nvSpPr>
          <p:spPr bwMode="auto">
            <a:xfrm>
              <a:off x="7815739" y="1433624"/>
              <a:ext cx="362585" cy="5080"/>
            </a:xfrm>
            <a:custGeom>
              <a:avLst/>
              <a:gdLst>
                <a:gd name="T0" fmla="*/ 362202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202 w 362584"/>
                <a:gd name="T7" fmla="*/ 4765 h 5080"/>
                <a:gd name="T8" fmla="*/ 362202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20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201" y="4765"/>
                  </a:lnTo>
                  <a:lnTo>
                    <a:pt x="362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7" name="object 109"/>
            <p:cNvSpPr>
              <a:spLocks/>
            </p:cNvSpPr>
            <p:nvPr/>
          </p:nvSpPr>
          <p:spPr bwMode="auto">
            <a:xfrm>
              <a:off x="6337281" y="1613127"/>
              <a:ext cx="895985" cy="0"/>
            </a:xfrm>
            <a:custGeom>
              <a:avLst/>
              <a:gdLst>
                <a:gd name="T0" fmla="*/ 0 w 895984"/>
                <a:gd name="T1" fmla="*/ 895668 w 89598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95984">
                  <a:moveTo>
                    <a:pt x="0" y="0"/>
                  </a:moveTo>
                  <a:lnTo>
                    <a:pt x="89566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8" name="object 110"/>
            <p:cNvSpPr>
              <a:spLocks/>
            </p:cNvSpPr>
            <p:nvPr/>
          </p:nvSpPr>
          <p:spPr bwMode="auto">
            <a:xfrm>
              <a:off x="6334108" y="1609950"/>
              <a:ext cx="900430" cy="5080"/>
            </a:xfrm>
            <a:custGeom>
              <a:avLst/>
              <a:gdLst>
                <a:gd name="T0" fmla="*/ 900428 w 900429"/>
                <a:gd name="T1" fmla="*/ 0 h 5080"/>
                <a:gd name="T2" fmla="*/ 0 w 900429"/>
                <a:gd name="T3" fmla="*/ 0 h 5080"/>
                <a:gd name="T4" fmla="*/ 0 w 900429"/>
                <a:gd name="T5" fmla="*/ 4765 h 5080"/>
                <a:gd name="T6" fmla="*/ 900428 w 900429"/>
                <a:gd name="T7" fmla="*/ 4765 h 5080"/>
                <a:gd name="T8" fmla="*/ 900428 w 9004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0429" h="5080">
                  <a:moveTo>
                    <a:pt x="90042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900427" y="4765"/>
                  </a:lnTo>
                  <a:lnTo>
                    <a:pt x="9004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9" name="object 111"/>
            <p:cNvSpPr>
              <a:spLocks/>
            </p:cNvSpPr>
            <p:nvPr/>
          </p:nvSpPr>
          <p:spPr bwMode="auto">
            <a:xfrm>
              <a:off x="4855519" y="2218355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0" name="object 112"/>
            <p:cNvSpPr>
              <a:spLocks/>
            </p:cNvSpPr>
            <p:nvPr/>
          </p:nvSpPr>
          <p:spPr bwMode="auto">
            <a:xfrm>
              <a:off x="4852347" y="2215178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1" name="object 113"/>
            <p:cNvSpPr>
              <a:spLocks/>
            </p:cNvSpPr>
            <p:nvPr/>
          </p:nvSpPr>
          <p:spPr bwMode="auto">
            <a:xfrm>
              <a:off x="4855519" y="2461400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2" name="object 114"/>
            <p:cNvSpPr>
              <a:spLocks/>
            </p:cNvSpPr>
            <p:nvPr/>
          </p:nvSpPr>
          <p:spPr bwMode="auto">
            <a:xfrm>
              <a:off x="4852347" y="2458223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3" name="object 115"/>
            <p:cNvSpPr>
              <a:spLocks/>
            </p:cNvSpPr>
            <p:nvPr/>
          </p:nvSpPr>
          <p:spPr bwMode="auto">
            <a:xfrm>
              <a:off x="4855519" y="2704444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4" name="object 116"/>
            <p:cNvSpPr>
              <a:spLocks/>
            </p:cNvSpPr>
            <p:nvPr/>
          </p:nvSpPr>
          <p:spPr bwMode="auto">
            <a:xfrm>
              <a:off x="4852347" y="2701267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5" name="object 117"/>
            <p:cNvSpPr>
              <a:spLocks/>
            </p:cNvSpPr>
            <p:nvPr/>
          </p:nvSpPr>
          <p:spPr bwMode="auto">
            <a:xfrm>
              <a:off x="4855519" y="2947488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6" name="object 118"/>
            <p:cNvSpPr>
              <a:spLocks/>
            </p:cNvSpPr>
            <p:nvPr/>
          </p:nvSpPr>
          <p:spPr bwMode="auto">
            <a:xfrm>
              <a:off x="4852347" y="2944311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7" name="object 119"/>
            <p:cNvSpPr>
              <a:spLocks/>
            </p:cNvSpPr>
            <p:nvPr/>
          </p:nvSpPr>
          <p:spPr bwMode="auto">
            <a:xfrm>
              <a:off x="4855519" y="3190533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8" name="object 120"/>
            <p:cNvSpPr>
              <a:spLocks/>
            </p:cNvSpPr>
            <p:nvPr/>
          </p:nvSpPr>
          <p:spPr bwMode="auto">
            <a:xfrm>
              <a:off x="4852347" y="3187356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9" name="object 121"/>
            <p:cNvSpPr>
              <a:spLocks/>
            </p:cNvSpPr>
            <p:nvPr/>
          </p:nvSpPr>
          <p:spPr bwMode="auto">
            <a:xfrm>
              <a:off x="4855519" y="3433577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0" name="object 122"/>
            <p:cNvSpPr>
              <a:spLocks/>
            </p:cNvSpPr>
            <p:nvPr/>
          </p:nvSpPr>
          <p:spPr bwMode="auto">
            <a:xfrm>
              <a:off x="4852347" y="3430400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1" name="object 123"/>
            <p:cNvSpPr>
              <a:spLocks/>
            </p:cNvSpPr>
            <p:nvPr/>
          </p:nvSpPr>
          <p:spPr bwMode="auto">
            <a:xfrm>
              <a:off x="4855519" y="3676622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2" name="object 124"/>
            <p:cNvSpPr>
              <a:spLocks/>
            </p:cNvSpPr>
            <p:nvPr/>
          </p:nvSpPr>
          <p:spPr bwMode="auto">
            <a:xfrm>
              <a:off x="4852347" y="3673445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3" name="object 125"/>
            <p:cNvSpPr>
              <a:spLocks/>
            </p:cNvSpPr>
            <p:nvPr/>
          </p:nvSpPr>
          <p:spPr bwMode="auto">
            <a:xfrm>
              <a:off x="4855519" y="3919666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4" name="object 126"/>
            <p:cNvSpPr>
              <a:spLocks/>
            </p:cNvSpPr>
            <p:nvPr/>
          </p:nvSpPr>
          <p:spPr bwMode="auto">
            <a:xfrm>
              <a:off x="4852347" y="3916489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5" name="object 127"/>
            <p:cNvSpPr>
              <a:spLocks/>
            </p:cNvSpPr>
            <p:nvPr/>
          </p:nvSpPr>
          <p:spPr bwMode="auto">
            <a:xfrm>
              <a:off x="4855519" y="4162710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6" name="object 128"/>
            <p:cNvSpPr>
              <a:spLocks/>
            </p:cNvSpPr>
            <p:nvPr/>
          </p:nvSpPr>
          <p:spPr bwMode="auto">
            <a:xfrm>
              <a:off x="4852347" y="4159533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7" name="object 129"/>
            <p:cNvSpPr>
              <a:spLocks/>
            </p:cNvSpPr>
            <p:nvPr/>
          </p:nvSpPr>
          <p:spPr bwMode="auto">
            <a:xfrm>
              <a:off x="4855519" y="4405755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8" name="object 130"/>
            <p:cNvSpPr>
              <a:spLocks/>
            </p:cNvSpPr>
            <p:nvPr/>
          </p:nvSpPr>
          <p:spPr bwMode="auto">
            <a:xfrm>
              <a:off x="4852347" y="4402578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9" name="object 131"/>
            <p:cNvSpPr>
              <a:spLocks/>
            </p:cNvSpPr>
            <p:nvPr/>
          </p:nvSpPr>
          <p:spPr bwMode="auto">
            <a:xfrm>
              <a:off x="4855519" y="4648799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0" name="object 132"/>
            <p:cNvSpPr>
              <a:spLocks/>
            </p:cNvSpPr>
            <p:nvPr/>
          </p:nvSpPr>
          <p:spPr bwMode="auto">
            <a:xfrm>
              <a:off x="4852347" y="4645622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1" name="object 133"/>
            <p:cNvSpPr>
              <a:spLocks/>
            </p:cNvSpPr>
            <p:nvPr/>
          </p:nvSpPr>
          <p:spPr bwMode="auto">
            <a:xfrm>
              <a:off x="4855519" y="4891844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2" name="object 134"/>
            <p:cNvSpPr>
              <a:spLocks/>
            </p:cNvSpPr>
            <p:nvPr/>
          </p:nvSpPr>
          <p:spPr bwMode="auto">
            <a:xfrm>
              <a:off x="4852347" y="4888667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3" name="object 135"/>
            <p:cNvSpPr>
              <a:spLocks/>
            </p:cNvSpPr>
            <p:nvPr/>
          </p:nvSpPr>
          <p:spPr bwMode="auto">
            <a:xfrm>
              <a:off x="4855519" y="5134888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4" name="object 136"/>
            <p:cNvSpPr>
              <a:spLocks/>
            </p:cNvSpPr>
            <p:nvPr/>
          </p:nvSpPr>
          <p:spPr bwMode="auto">
            <a:xfrm>
              <a:off x="4852347" y="5131711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5" name="object 137"/>
            <p:cNvSpPr>
              <a:spLocks/>
            </p:cNvSpPr>
            <p:nvPr/>
          </p:nvSpPr>
          <p:spPr bwMode="auto">
            <a:xfrm>
              <a:off x="4855519" y="5377932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6" name="object 138"/>
            <p:cNvSpPr>
              <a:spLocks/>
            </p:cNvSpPr>
            <p:nvPr/>
          </p:nvSpPr>
          <p:spPr bwMode="auto">
            <a:xfrm>
              <a:off x="4852347" y="5374755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7" name="object 139"/>
            <p:cNvSpPr>
              <a:spLocks/>
            </p:cNvSpPr>
            <p:nvPr/>
          </p:nvSpPr>
          <p:spPr bwMode="auto">
            <a:xfrm>
              <a:off x="4855519" y="5620977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8" name="object 140"/>
            <p:cNvSpPr>
              <a:spLocks/>
            </p:cNvSpPr>
            <p:nvPr/>
          </p:nvSpPr>
          <p:spPr bwMode="auto">
            <a:xfrm>
              <a:off x="4852347" y="5617800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9" name="object 141"/>
            <p:cNvSpPr>
              <a:spLocks/>
            </p:cNvSpPr>
            <p:nvPr/>
          </p:nvSpPr>
          <p:spPr bwMode="auto">
            <a:xfrm>
              <a:off x="7452154" y="5916443"/>
              <a:ext cx="724535" cy="0"/>
            </a:xfrm>
            <a:custGeom>
              <a:avLst/>
              <a:gdLst>
                <a:gd name="T0" fmla="*/ 0 w 724534"/>
                <a:gd name="T1" fmla="*/ 724252 w 72453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24534">
                  <a:moveTo>
                    <a:pt x="0" y="0"/>
                  </a:moveTo>
                  <a:lnTo>
                    <a:pt x="72425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0" name="object 142"/>
            <p:cNvSpPr>
              <a:spLocks/>
            </p:cNvSpPr>
            <p:nvPr/>
          </p:nvSpPr>
          <p:spPr bwMode="auto">
            <a:xfrm>
              <a:off x="7448981" y="5913266"/>
              <a:ext cx="729615" cy="5080"/>
            </a:xfrm>
            <a:custGeom>
              <a:avLst/>
              <a:gdLst>
                <a:gd name="T0" fmla="*/ 729011 w 729615"/>
                <a:gd name="T1" fmla="*/ 0 h 5079"/>
                <a:gd name="T2" fmla="*/ 0 w 729615"/>
                <a:gd name="T3" fmla="*/ 0 h 5079"/>
                <a:gd name="T4" fmla="*/ 0 w 729615"/>
                <a:gd name="T5" fmla="*/ 4766 h 5079"/>
                <a:gd name="T6" fmla="*/ 729011 w 729615"/>
                <a:gd name="T7" fmla="*/ 4766 h 5079"/>
                <a:gd name="T8" fmla="*/ 729011 w 729615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615" h="5079">
                  <a:moveTo>
                    <a:pt x="72901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729011" y="4765"/>
                  </a:lnTo>
                  <a:lnTo>
                    <a:pt x="7290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1" name="object 143"/>
            <p:cNvSpPr>
              <a:spLocks/>
            </p:cNvSpPr>
            <p:nvPr/>
          </p:nvSpPr>
          <p:spPr bwMode="auto">
            <a:xfrm>
              <a:off x="5265297" y="1312896"/>
              <a:ext cx="328930" cy="0"/>
            </a:xfrm>
            <a:custGeom>
              <a:avLst/>
              <a:gdLst>
                <a:gd name="T0" fmla="*/ 0 w 328929"/>
                <a:gd name="T1" fmla="*/ 328757 w 32892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28929">
                  <a:moveTo>
                    <a:pt x="0" y="0"/>
                  </a:moveTo>
                  <a:lnTo>
                    <a:pt x="32875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2" name="object 144"/>
            <p:cNvSpPr>
              <a:spLocks/>
            </p:cNvSpPr>
            <p:nvPr/>
          </p:nvSpPr>
          <p:spPr bwMode="auto">
            <a:xfrm>
              <a:off x="5262124" y="1309719"/>
              <a:ext cx="334010" cy="5080"/>
            </a:xfrm>
            <a:custGeom>
              <a:avLst/>
              <a:gdLst>
                <a:gd name="T0" fmla="*/ 333497 w 334010"/>
                <a:gd name="T1" fmla="*/ 0 h 5080"/>
                <a:gd name="T2" fmla="*/ 0 w 334010"/>
                <a:gd name="T3" fmla="*/ 0 h 5080"/>
                <a:gd name="T4" fmla="*/ 0 w 334010"/>
                <a:gd name="T5" fmla="*/ 4765 h 5080"/>
                <a:gd name="T6" fmla="*/ 333497 w 334010"/>
                <a:gd name="T7" fmla="*/ 4765 h 5080"/>
                <a:gd name="T8" fmla="*/ 333497 w 334010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010" h="5080">
                  <a:moveTo>
                    <a:pt x="33349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3497" y="4765"/>
                  </a:lnTo>
                  <a:lnTo>
                    <a:pt x="3334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3" name="object 145"/>
            <p:cNvSpPr>
              <a:spLocks/>
            </p:cNvSpPr>
            <p:nvPr/>
          </p:nvSpPr>
          <p:spPr bwMode="auto">
            <a:xfrm>
              <a:off x="6089454" y="1312896"/>
              <a:ext cx="319405" cy="0"/>
            </a:xfrm>
            <a:custGeom>
              <a:avLst/>
              <a:gdLst>
                <a:gd name="T0" fmla="*/ 0 w 319404"/>
                <a:gd name="T1" fmla="*/ 319225 w 3194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19404">
                  <a:moveTo>
                    <a:pt x="0" y="0"/>
                  </a:moveTo>
                  <a:lnTo>
                    <a:pt x="31922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4" name="object 146"/>
            <p:cNvSpPr>
              <a:spLocks/>
            </p:cNvSpPr>
            <p:nvPr/>
          </p:nvSpPr>
          <p:spPr bwMode="auto">
            <a:xfrm>
              <a:off x="6086281" y="1309719"/>
              <a:ext cx="324485" cy="5080"/>
            </a:xfrm>
            <a:custGeom>
              <a:avLst/>
              <a:gdLst>
                <a:gd name="T0" fmla="*/ 323983 w 324485"/>
                <a:gd name="T1" fmla="*/ 0 h 5080"/>
                <a:gd name="T2" fmla="*/ 0 w 324485"/>
                <a:gd name="T3" fmla="*/ 0 h 5080"/>
                <a:gd name="T4" fmla="*/ 0 w 324485"/>
                <a:gd name="T5" fmla="*/ 4765 h 5080"/>
                <a:gd name="T6" fmla="*/ 323983 w 324485"/>
                <a:gd name="T7" fmla="*/ 4765 h 5080"/>
                <a:gd name="T8" fmla="*/ 323983 w 324485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485" h="5080">
                  <a:moveTo>
                    <a:pt x="32398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23983" y="4765"/>
                  </a:lnTo>
                  <a:lnTo>
                    <a:pt x="3239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5" name="object 147"/>
            <p:cNvSpPr>
              <a:spLocks/>
            </p:cNvSpPr>
            <p:nvPr/>
          </p:nvSpPr>
          <p:spPr bwMode="auto">
            <a:xfrm>
              <a:off x="5265297" y="1436801"/>
              <a:ext cx="328930" cy="0"/>
            </a:xfrm>
            <a:custGeom>
              <a:avLst/>
              <a:gdLst>
                <a:gd name="T0" fmla="*/ 0 w 328929"/>
                <a:gd name="T1" fmla="*/ 328757 w 32892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28929">
                  <a:moveTo>
                    <a:pt x="0" y="0"/>
                  </a:moveTo>
                  <a:lnTo>
                    <a:pt x="32875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6" name="object 148"/>
            <p:cNvSpPr>
              <a:spLocks/>
            </p:cNvSpPr>
            <p:nvPr/>
          </p:nvSpPr>
          <p:spPr bwMode="auto">
            <a:xfrm>
              <a:off x="5262124" y="1433624"/>
              <a:ext cx="334010" cy="5080"/>
            </a:xfrm>
            <a:custGeom>
              <a:avLst/>
              <a:gdLst>
                <a:gd name="T0" fmla="*/ 333497 w 334010"/>
                <a:gd name="T1" fmla="*/ 0 h 5080"/>
                <a:gd name="T2" fmla="*/ 0 w 334010"/>
                <a:gd name="T3" fmla="*/ 0 h 5080"/>
                <a:gd name="T4" fmla="*/ 0 w 334010"/>
                <a:gd name="T5" fmla="*/ 4765 h 5080"/>
                <a:gd name="T6" fmla="*/ 333497 w 334010"/>
                <a:gd name="T7" fmla="*/ 4765 h 5080"/>
                <a:gd name="T8" fmla="*/ 333497 w 334010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010" h="5080">
                  <a:moveTo>
                    <a:pt x="33349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3497" y="4765"/>
                  </a:lnTo>
                  <a:lnTo>
                    <a:pt x="3334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7" name="object 149"/>
            <p:cNvSpPr>
              <a:spLocks/>
            </p:cNvSpPr>
            <p:nvPr/>
          </p:nvSpPr>
          <p:spPr bwMode="auto">
            <a:xfrm>
              <a:off x="6089454" y="1436801"/>
              <a:ext cx="319405" cy="0"/>
            </a:xfrm>
            <a:custGeom>
              <a:avLst/>
              <a:gdLst>
                <a:gd name="T0" fmla="*/ 0 w 319404"/>
                <a:gd name="T1" fmla="*/ 319225 w 3194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19404">
                  <a:moveTo>
                    <a:pt x="0" y="0"/>
                  </a:moveTo>
                  <a:lnTo>
                    <a:pt x="31922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8" name="object 150"/>
            <p:cNvSpPr>
              <a:spLocks/>
            </p:cNvSpPr>
            <p:nvPr/>
          </p:nvSpPr>
          <p:spPr bwMode="auto">
            <a:xfrm>
              <a:off x="6086281" y="1433624"/>
              <a:ext cx="324485" cy="5080"/>
            </a:xfrm>
            <a:custGeom>
              <a:avLst/>
              <a:gdLst>
                <a:gd name="T0" fmla="*/ 323983 w 324485"/>
                <a:gd name="T1" fmla="*/ 0 h 5080"/>
                <a:gd name="T2" fmla="*/ 0 w 324485"/>
                <a:gd name="T3" fmla="*/ 0 h 5080"/>
                <a:gd name="T4" fmla="*/ 0 w 324485"/>
                <a:gd name="T5" fmla="*/ 4765 h 5080"/>
                <a:gd name="T6" fmla="*/ 323983 w 324485"/>
                <a:gd name="T7" fmla="*/ 4765 h 5080"/>
                <a:gd name="T8" fmla="*/ 323983 w 324485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485" h="5080">
                  <a:moveTo>
                    <a:pt x="32398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23983" y="4765"/>
                  </a:lnTo>
                  <a:lnTo>
                    <a:pt x="3239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9" name="object 151"/>
            <p:cNvSpPr>
              <a:spLocks/>
            </p:cNvSpPr>
            <p:nvPr/>
          </p:nvSpPr>
          <p:spPr bwMode="auto">
            <a:xfrm>
              <a:off x="4842764" y="1104798"/>
              <a:ext cx="3346450" cy="4921250"/>
            </a:xfrm>
            <a:custGeom>
              <a:avLst/>
              <a:gdLst>
                <a:gd name="T0" fmla="*/ 0 w 3346450"/>
                <a:gd name="T1" fmla="*/ 4921250 h 4921250"/>
                <a:gd name="T2" fmla="*/ 3346068 w 3346450"/>
                <a:gd name="T3" fmla="*/ 4921250 h 4921250"/>
                <a:gd name="T4" fmla="*/ 3346068 w 3346450"/>
                <a:gd name="T5" fmla="*/ 0 h 4921250"/>
                <a:gd name="T6" fmla="*/ 0 w 3346450"/>
                <a:gd name="T7" fmla="*/ 0 h 4921250"/>
                <a:gd name="T8" fmla="*/ 0 w 3346450"/>
                <a:gd name="T9" fmla="*/ 4921250 h 492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6450" h="4921250">
                  <a:moveTo>
                    <a:pt x="0" y="4921250"/>
                  </a:moveTo>
                  <a:lnTo>
                    <a:pt x="3346068" y="4921250"/>
                  </a:lnTo>
                  <a:lnTo>
                    <a:pt x="3346068" y="0"/>
                  </a:lnTo>
                  <a:lnTo>
                    <a:pt x="0" y="0"/>
                  </a:lnTo>
                  <a:lnTo>
                    <a:pt x="0" y="492125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2" name="object 15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FF832C83-E46B-4C75-8FA8-7E44871B5F66}" type="slidenum">
              <a:rPr dirty="0"/>
              <a:pPr marL="38100">
                <a:lnSpc>
                  <a:spcPts val="1240"/>
                </a:lnSpc>
                <a:defRPr/>
              </a:pPr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354013"/>
            <a:ext cx="1198563" cy="5127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ИС-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6013" y="4695825"/>
            <a:ext cx="120015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С-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68450" y="125413"/>
          <a:ext cx="6302375" cy="2360616"/>
        </p:xfrm>
        <a:graphic>
          <a:graphicData uri="http://schemas.openxmlformats.org/drawingml/2006/table">
            <a:tbl>
              <a:tblPr/>
              <a:tblGrid>
                <a:gridCol w="341313"/>
                <a:gridCol w="236537"/>
                <a:gridCol w="193675"/>
                <a:gridCol w="625475"/>
                <a:gridCol w="893763"/>
                <a:gridCol w="157162"/>
                <a:gridCol w="331788"/>
                <a:gridCol w="139700"/>
                <a:gridCol w="103187"/>
                <a:gridCol w="747713"/>
                <a:gridCol w="474662"/>
                <a:gridCol w="220663"/>
                <a:gridCol w="288925"/>
                <a:gridCol w="1547812"/>
              </a:tblGrid>
              <a:tr h="369888">
                <a:tc gridSpan="14"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ИС-01. Форма списка участников итогового собеседования</a:t>
                      </a:r>
                    </a:p>
                  </a:txBody>
                  <a:tcPr marL="0" marR="0" marT="203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825">
                <a:tc gridSpan="3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Субъект РФ</a:t>
                      </a:r>
                    </a:p>
                  </a:txBody>
                  <a:tcPr marL="0" marR="0" marT="5969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48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698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69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МСУ</a:t>
                      </a:r>
                    </a:p>
                  </a:txBody>
                  <a:tcPr marL="0" marR="0" marT="5969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76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76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ОО</a:t>
                      </a:r>
                    </a:p>
                  </a:txBody>
                  <a:tcPr marL="0" marR="0" marT="5969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3">
                <a:tc gridSpan="1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388">
                <a:tc gridSpan="2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Предмет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28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Собеседование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Дата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39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9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08 февраля 2023 г.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 gridSpan="1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>
                      <a:lvl1pPr marL="65088" indent="349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34925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  п.п.</a:t>
                      </a:r>
                    </a:p>
                  </a:txBody>
                  <a:tcPr marL="0" marR="0" marT="266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11239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92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Класс</a:t>
                      </a:r>
                    </a:p>
                  </a:txBody>
                  <a:tcPr marL="0" marR="0" marT="11239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15913" indent="-349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5913" marR="0" lvl="0" indent="-34925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аудитории/  отметка о неявке</a:t>
                      </a:r>
                    </a:p>
                  </a:txBody>
                  <a:tcPr marL="0" marR="0" marT="177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</a:t>
                      </a: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9В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</a:t>
                      </a: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</a:t>
                      </a: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43074" name="object 5"/>
          <p:cNvGrpSpPr>
            <a:grpSpLocks/>
          </p:cNvGrpSpPr>
          <p:nvPr/>
        </p:nvGrpSpPr>
        <p:grpSpPr bwMode="auto">
          <a:xfrm>
            <a:off x="92075" y="106363"/>
            <a:ext cx="7802563" cy="3754437"/>
            <a:chOff x="92041" y="107124"/>
            <a:chExt cx="7802245" cy="3753485"/>
          </a:xfrm>
        </p:grpSpPr>
        <p:sp>
          <p:nvSpPr>
            <p:cNvPr id="43193" name="object 6"/>
            <p:cNvSpPr>
              <a:spLocks/>
            </p:cNvSpPr>
            <p:nvPr/>
          </p:nvSpPr>
          <p:spPr bwMode="auto">
            <a:xfrm>
              <a:off x="1564386" y="111887"/>
              <a:ext cx="6325235" cy="2392680"/>
            </a:xfrm>
            <a:custGeom>
              <a:avLst/>
              <a:gdLst>
                <a:gd name="T0" fmla="*/ 0 w 6325234"/>
                <a:gd name="T1" fmla="*/ 2392299 h 2392680"/>
                <a:gd name="T2" fmla="*/ 6324855 w 6325234"/>
                <a:gd name="T3" fmla="*/ 2392299 h 2392680"/>
                <a:gd name="T4" fmla="*/ 6324855 w 6325234"/>
                <a:gd name="T5" fmla="*/ 0 h 2392680"/>
                <a:gd name="T6" fmla="*/ 0 w 6325234"/>
                <a:gd name="T7" fmla="*/ 0 h 2392680"/>
                <a:gd name="T8" fmla="*/ 0 w 6325234"/>
                <a:gd name="T9" fmla="*/ 2392299 h 2392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25234" h="2392680">
                  <a:moveTo>
                    <a:pt x="0" y="2392299"/>
                  </a:moveTo>
                  <a:lnTo>
                    <a:pt x="6324854" y="2392299"/>
                  </a:lnTo>
                  <a:lnTo>
                    <a:pt x="6324854" y="0"/>
                  </a:lnTo>
                  <a:lnTo>
                    <a:pt x="0" y="0"/>
                  </a:lnTo>
                  <a:lnTo>
                    <a:pt x="0" y="239229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4" name="object 7"/>
            <p:cNvSpPr>
              <a:spLocks/>
            </p:cNvSpPr>
            <p:nvPr/>
          </p:nvSpPr>
          <p:spPr bwMode="auto">
            <a:xfrm>
              <a:off x="96804" y="3207778"/>
              <a:ext cx="1657350" cy="648335"/>
            </a:xfrm>
            <a:custGeom>
              <a:avLst/>
              <a:gdLst>
                <a:gd name="T0" fmla="*/ 1657223 w 1657350"/>
                <a:gd name="T1" fmla="*/ 0 h 648335"/>
                <a:gd name="T2" fmla="*/ 0 w 1657350"/>
                <a:gd name="T3" fmla="*/ 0 h 648335"/>
                <a:gd name="T4" fmla="*/ 0 w 1657350"/>
                <a:gd name="T5" fmla="*/ 648068 h 648335"/>
                <a:gd name="T6" fmla="*/ 1657223 w 1657350"/>
                <a:gd name="T7" fmla="*/ 648068 h 648335"/>
                <a:gd name="T8" fmla="*/ 1657223 w 1657350"/>
                <a:gd name="T9" fmla="*/ 0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165722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657223" y="648068"/>
                  </a:lnTo>
                  <a:lnTo>
                    <a:pt x="1657223" y="0"/>
                  </a:lnTo>
                  <a:close/>
                </a:path>
              </a:pathLst>
            </a:custGeom>
            <a:solidFill>
              <a:srgbClr val="9BBA5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5" name="object 8"/>
            <p:cNvSpPr>
              <a:spLocks/>
            </p:cNvSpPr>
            <p:nvPr/>
          </p:nvSpPr>
          <p:spPr bwMode="auto">
            <a:xfrm>
              <a:off x="96804" y="3207778"/>
              <a:ext cx="1657350" cy="648335"/>
            </a:xfrm>
            <a:custGeom>
              <a:avLst/>
              <a:gdLst>
                <a:gd name="T0" fmla="*/ 0 w 1657350"/>
                <a:gd name="T1" fmla="*/ 648068 h 648335"/>
                <a:gd name="T2" fmla="*/ 1657223 w 1657350"/>
                <a:gd name="T3" fmla="*/ 648068 h 648335"/>
                <a:gd name="T4" fmla="*/ 1657223 w 1657350"/>
                <a:gd name="T5" fmla="*/ 0 h 648335"/>
                <a:gd name="T6" fmla="*/ 0 w 1657350"/>
                <a:gd name="T7" fmla="*/ 0 h 648335"/>
                <a:gd name="T8" fmla="*/ 0 w 1657350"/>
                <a:gd name="T9" fmla="*/ 648068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0" y="648068"/>
                  </a:moveTo>
                  <a:lnTo>
                    <a:pt x="1657223" y="648068"/>
                  </a:lnTo>
                  <a:lnTo>
                    <a:pt x="165722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3075" name="object 9"/>
          <p:cNvSpPr txBox="1">
            <a:spLocks noChangeArrowheads="1"/>
          </p:cNvSpPr>
          <p:nvPr/>
        </p:nvSpPr>
        <p:spPr bwMode="auto">
          <a:xfrm>
            <a:off x="180975" y="3294063"/>
            <a:ext cx="14890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557213" indent="-546100">
              <a:spcBef>
                <a:spcPts val="100"/>
              </a:spcBef>
            </a:pPr>
            <a:r>
              <a:rPr lang="ru-RU" altLang="ru-RU" sz="1400" b="1">
                <a:cs typeface="Calibri" pitchFamily="34" charset="0"/>
              </a:rPr>
              <a:t>Предзаполняемые  поля</a:t>
            </a:r>
            <a:endParaRPr lang="ru-RU" altLang="ru-RU" sz="1400">
              <a:cs typeface="Calibri" pitchFamily="34" charset="0"/>
            </a:endParaRPr>
          </a:p>
        </p:txBody>
      </p:sp>
      <p:grpSp>
        <p:nvGrpSpPr>
          <p:cNvPr id="43076" name="object 10"/>
          <p:cNvGrpSpPr>
            <a:grpSpLocks/>
          </p:cNvGrpSpPr>
          <p:nvPr/>
        </p:nvGrpSpPr>
        <p:grpSpPr bwMode="auto">
          <a:xfrm>
            <a:off x="923925" y="2482850"/>
            <a:ext cx="7902575" cy="868363"/>
            <a:chOff x="923709" y="2483230"/>
            <a:chExt cx="7903209" cy="868680"/>
          </a:xfrm>
        </p:grpSpPr>
        <p:sp>
          <p:nvSpPr>
            <p:cNvPr id="43190" name="object 11"/>
            <p:cNvSpPr>
              <a:spLocks/>
            </p:cNvSpPr>
            <p:nvPr/>
          </p:nvSpPr>
          <p:spPr bwMode="auto">
            <a:xfrm>
              <a:off x="923709" y="2483230"/>
              <a:ext cx="1863725" cy="728980"/>
            </a:xfrm>
            <a:custGeom>
              <a:avLst/>
              <a:gdLst>
                <a:gd name="T0" fmla="*/ 1836277 w 1863725"/>
                <a:gd name="T1" fmla="*/ 21386 h 728980"/>
                <a:gd name="T2" fmla="*/ 0 w 1863725"/>
                <a:gd name="T3" fmla="*/ 720090 h 728980"/>
                <a:gd name="T4" fmla="*/ 3390 w 1863725"/>
                <a:gd name="T5" fmla="*/ 728980 h 728980"/>
                <a:gd name="T6" fmla="*/ 1839477 w 1863725"/>
                <a:gd name="T7" fmla="*/ 30315 h 728980"/>
                <a:gd name="T8" fmla="*/ 1845445 w 1863725"/>
                <a:gd name="T9" fmla="*/ 22912 h 728980"/>
                <a:gd name="T10" fmla="*/ 1836277 w 1863725"/>
                <a:gd name="T11" fmla="*/ 21386 h 728980"/>
                <a:gd name="T12" fmla="*/ 1857041 w 1863725"/>
                <a:gd name="T13" fmla="*/ 15113 h 728980"/>
                <a:gd name="T14" fmla="*/ 1852764 w 1863725"/>
                <a:gd name="T15" fmla="*/ 15113 h 728980"/>
                <a:gd name="T16" fmla="*/ 1856066 w 1863725"/>
                <a:gd name="T17" fmla="*/ 24003 h 728980"/>
                <a:gd name="T18" fmla="*/ 1839477 w 1863725"/>
                <a:gd name="T19" fmla="*/ 30315 h 728980"/>
                <a:gd name="T20" fmla="*/ 1793582 w 1863725"/>
                <a:gd name="T21" fmla="*/ 87249 h 728980"/>
                <a:gd name="T22" fmla="*/ 1793963 w 1863725"/>
                <a:gd name="T23" fmla="*/ 90297 h 728980"/>
                <a:gd name="T24" fmla="*/ 1798027 w 1863725"/>
                <a:gd name="T25" fmla="*/ 93599 h 728980"/>
                <a:gd name="T26" fmla="*/ 1800948 w 1863725"/>
                <a:gd name="T27" fmla="*/ 93218 h 728980"/>
                <a:gd name="T28" fmla="*/ 1863178 w 1863725"/>
                <a:gd name="T29" fmla="*/ 16129 h 728980"/>
                <a:gd name="T30" fmla="*/ 1857041 w 1863725"/>
                <a:gd name="T31" fmla="*/ 15113 h 728980"/>
                <a:gd name="T32" fmla="*/ 1845445 w 1863725"/>
                <a:gd name="T33" fmla="*/ 22912 h 728980"/>
                <a:gd name="T34" fmla="*/ 1839477 w 1863725"/>
                <a:gd name="T35" fmla="*/ 30315 h 728980"/>
                <a:gd name="T36" fmla="*/ 1855399 w 1863725"/>
                <a:gd name="T37" fmla="*/ 24257 h 728980"/>
                <a:gd name="T38" fmla="*/ 1853526 w 1863725"/>
                <a:gd name="T39" fmla="*/ 24257 h 728980"/>
                <a:gd name="T40" fmla="*/ 1845445 w 1863725"/>
                <a:gd name="T41" fmla="*/ 22912 h 728980"/>
                <a:gd name="T42" fmla="*/ 1850605 w 1863725"/>
                <a:gd name="T43" fmla="*/ 16510 h 728980"/>
                <a:gd name="T44" fmla="*/ 1845445 w 1863725"/>
                <a:gd name="T45" fmla="*/ 22912 h 728980"/>
                <a:gd name="T46" fmla="*/ 1853526 w 1863725"/>
                <a:gd name="T47" fmla="*/ 24257 h 728980"/>
                <a:gd name="T48" fmla="*/ 1850605 w 1863725"/>
                <a:gd name="T49" fmla="*/ 16510 h 728980"/>
                <a:gd name="T50" fmla="*/ 1853283 w 1863725"/>
                <a:gd name="T51" fmla="*/ 16510 h 728980"/>
                <a:gd name="T52" fmla="*/ 1850605 w 1863725"/>
                <a:gd name="T53" fmla="*/ 16510 h 728980"/>
                <a:gd name="T54" fmla="*/ 1853526 w 1863725"/>
                <a:gd name="T55" fmla="*/ 24257 h 728980"/>
                <a:gd name="T56" fmla="*/ 1855399 w 1863725"/>
                <a:gd name="T57" fmla="*/ 24257 h 728980"/>
                <a:gd name="T58" fmla="*/ 1856066 w 1863725"/>
                <a:gd name="T59" fmla="*/ 24003 h 728980"/>
                <a:gd name="T60" fmla="*/ 1853283 w 1863725"/>
                <a:gd name="T61" fmla="*/ 16510 h 728980"/>
                <a:gd name="T62" fmla="*/ 1852764 w 1863725"/>
                <a:gd name="T63" fmla="*/ 15113 h 728980"/>
                <a:gd name="T64" fmla="*/ 1836277 w 1863725"/>
                <a:gd name="T65" fmla="*/ 21386 h 728980"/>
                <a:gd name="T66" fmla="*/ 1845445 w 1863725"/>
                <a:gd name="T67" fmla="*/ 22912 h 728980"/>
                <a:gd name="T68" fmla="*/ 1850605 w 1863725"/>
                <a:gd name="T69" fmla="*/ 16510 h 728980"/>
                <a:gd name="T70" fmla="*/ 1853283 w 1863725"/>
                <a:gd name="T71" fmla="*/ 16510 h 728980"/>
                <a:gd name="T72" fmla="*/ 1852764 w 1863725"/>
                <a:gd name="T73" fmla="*/ 15113 h 728980"/>
                <a:gd name="T74" fmla="*/ 1765515 w 1863725"/>
                <a:gd name="T75" fmla="*/ 0 h 728980"/>
                <a:gd name="T76" fmla="*/ 1763102 w 1863725"/>
                <a:gd name="T77" fmla="*/ 1778 h 728980"/>
                <a:gd name="T78" fmla="*/ 1762594 w 1863725"/>
                <a:gd name="T79" fmla="*/ 4318 h 728980"/>
                <a:gd name="T80" fmla="*/ 1762213 w 1863725"/>
                <a:gd name="T81" fmla="*/ 6858 h 728980"/>
                <a:gd name="T82" fmla="*/ 1763991 w 1863725"/>
                <a:gd name="T83" fmla="*/ 9398 h 728980"/>
                <a:gd name="T84" fmla="*/ 1766531 w 1863725"/>
                <a:gd name="T85" fmla="*/ 9779 h 728980"/>
                <a:gd name="T86" fmla="*/ 1836277 w 1863725"/>
                <a:gd name="T87" fmla="*/ 21386 h 728980"/>
                <a:gd name="T88" fmla="*/ 1852764 w 1863725"/>
                <a:gd name="T89" fmla="*/ 15113 h 728980"/>
                <a:gd name="T90" fmla="*/ 1857041 w 1863725"/>
                <a:gd name="T91" fmla="*/ 15113 h 728980"/>
                <a:gd name="T92" fmla="*/ 1768055 w 1863725"/>
                <a:gd name="T93" fmla="*/ 381 h 728980"/>
                <a:gd name="T94" fmla="*/ 1765515 w 1863725"/>
                <a:gd name="T95" fmla="*/ 0 h 7289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3725" h="728980">
                  <a:moveTo>
                    <a:pt x="1836277" y="21386"/>
                  </a:moveTo>
                  <a:lnTo>
                    <a:pt x="0" y="720090"/>
                  </a:lnTo>
                  <a:lnTo>
                    <a:pt x="3390" y="728980"/>
                  </a:lnTo>
                  <a:lnTo>
                    <a:pt x="1839477" y="30315"/>
                  </a:lnTo>
                  <a:lnTo>
                    <a:pt x="1845445" y="22912"/>
                  </a:lnTo>
                  <a:lnTo>
                    <a:pt x="1836277" y="21386"/>
                  </a:lnTo>
                  <a:close/>
                </a:path>
                <a:path w="1863725" h="728980">
                  <a:moveTo>
                    <a:pt x="1857041" y="15113"/>
                  </a:moveTo>
                  <a:lnTo>
                    <a:pt x="1852764" y="15113"/>
                  </a:lnTo>
                  <a:lnTo>
                    <a:pt x="1856066" y="24003"/>
                  </a:lnTo>
                  <a:lnTo>
                    <a:pt x="1839477" y="30315"/>
                  </a:lnTo>
                  <a:lnTo>
                    <a:pt x="1793582" y="87249"/>
                  </a:lnTo>
                  <a:lnTo>
                    <a:pt x="1793963" y="90297"/>
                  </a:lnTo>
                  <a:lnTo>
                    <a:pt x="1798027" y="93599"/>
                  </a:lnTo>
                  <a:lnTo>
                    <a:pt x="1800948" y="93218"/>
                  </a:lnTo>
                  <a:lnTo>
                    <a:pt x="1863178" y="16129"/>
                  </a:lnTo>
                  <a:lnTo>
                    <a:pt x="1857041" y="15113"/>
                  </a:lnTo>
                  <a:close/>
                </a:path>
                <a:path w="1863725" h="728980">
                  <a:moveTo>
                    <a:pt x="1845445" y="22912"/>
                  </a:moveTo>
                  <a:lnTo>
                    <a:pt x="1839477" y="30315"/>
                  </a:lnTo>
                  <a:lnTo>
                    <a:pt x="1855399" y="24257"/>
                  </a:lnTo>
                  <a:lnTo>
                    <a:pt x="1853526" y="24257"/>
                  </a:lnTo>
                  <a:lnTo>
                    <a:pt x="1845445" y="22912"/>
                  </a:lnTo>
                  <a:close/>
                </a:path>
                <a:path w="1863725" h="728980">
                  <a:moveTo>
                    <a:pt x="1850605" y="16510"/>
                  </a:moveTo>
                  <a:lnTo>
                    <a:pt x="1845445" y="22912"/>
                  </a:lnTo>
                  <a:lnTo>
                    <a:pt x="1853526" y="24257"/>
                  </a:lnTo>
                  <a:lnTo>
                    <a:pt x="1850605" y="16510"/>
                  </a:lnTo>
                  <a:close/>
                </a:path>
                <a:path w="1863725" h="728980">
                  <a:moveTo>
                    <a:pt x="1853283" y="16510"/>
                  </a:moveTo>
                  <a:lnTo>
                    <a:pt x="1850605" y="16510"/>
                  </a:lnTo>
                  <a:lnTo>
                    <a:pt x="1853526" y="24257"/>
                  </a:lnTo>
                  <a:lnTo>
                    <a:pt x="1855399" y="24257"/>
                  </a:lnTo>
                  <a:lnTo>
                    <a:pt x="1856066" y="24003"/>
                  </a:lnTo>
                  <a:lnTo>
                    <a:pt x="1853283" y="16510"/>
                  </a:lnTo>
                  <a:close/>
                </a:path>
                <a:path w="1863725" h="728980">
                  <a:moveTo>
                    <a:pt x="1852764" y="15113"/>
                  </a:moveTo>
                  <a:lnTo>
                    <a:pt x="1836277" y="21386"/>
                  </a:lnTo>
                  <a:lnTo>
                    <a:pt x="1845445" y="22912"/>
                  </a:lnTo>
                  <a:lnTo>
                    <a:pt x="1850605" y="16510"/>
                  </a:lnTo>
                  <a:lnTo>
                    <a:pt x="1853283" y="16510"/>
                  </a:lnTo>
                  <a:lnTo>
                    <a:pt x="1852764" y="15113"/>
                  </a:lnTo>
                  <a:close/>
                </a:path>
                <a:path w="1863725" h="728980">
                  <a:moveTo>
                    <a:pt x="1765515" y="0"/>
                  </a:moveTo>
                  <a:lnTo>
                    <a:pt x="1763102" y="1778"/>
                  </a:lnTo>
                  <a:lnTo>
                    <a:pt x="1762594" y="4318"/>
                  </a:lnTo>
                  <a:lnTo>
                    <a:pt x="1762213" y="6858"/>
                  </a:lnTo>
                  <a:lnTo>
                    <a:pt x="1763991" y="9398"/>
                  </a:lnTo>
                  <a:lnTo>
                    <a:pt x="1766531" y="9779"/>
                  </a:lnTo>
                  <a:lnTo>
                    <a:pt x="1836277" y="21386"/>
                  </a:lnTo>
                  <a:lnTo>
                    <a:pt x="1852764" y="15113"/>
                  </a:lnTo>
                  <a:lnTo>
                    <a:pt x="1857041" y="15113"/>
                  </a:lnTo>
                  <a:lnTo>
                    <a:pt x="1768055" y="381"/>
                  </a:lnTo>
                  <a:lnTo>
                    <a:pt x="1765515" y="0"/>
                  </a:lnTo>
                  <a:close/>
                </a:path>
              </a:pathLst>
            </a:custGeom>
            <a:solidFill>
              <a:srgbClr val="497D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1" name="object 12"/>
            <p:cNvSpPr>
              <a:spLocks/>
            </p:cNvSpPr>
            <p:nvPr/>
          </p:nvSpPr>
          <p:spPr bwMode="auto">
            <a:xfrm>
              <a:off x="7164323" y="2698635"/>
              <a:ext cx="1657350" cy="648335"/>
            </a:xfrm>
            <a:custGeom>
              <a:avLst/>
              <a:gdLst>
                <a:gd name="T0" fmla="*/ 1657223 w 1657350"/>
                <a:gd name="T1" fmla="*/ 0 h 648335"/>
                <a:gd name="T2" fmla="*/ 0 w 1657350"/>
                <a:gd name="T3" fmla="*/ 0 h 648335"/>
                <a:gd name="T4" fmla="*/ 0 w 1657350"/>
                <a:gd name="T5" fmla="*/ 648068 h 648335"/>
                <a:gd name="T6" fmla="*/ 1657223 w 1657350"/>
                <a:gd name="T7" fmla="*/ 648068 h 648335"/>
                <a:gd name="T8" fmla="*/ 1657223 w 1657350"/>
                <a:gd name="T9" fmla="*/ 0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165722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657223" y="648068"/>
                  </a:lnTo>
                  <a:lnTo>
                    <a:pt x="165722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2" name="object 13"/>
            <p:cNvSpPr>
              <a:spLocks/>
            </p:cNvSpPr>
            <p:nvPr/>
          </p:nvSpPr>
          <p:spPr bwMode="auto">
            <a:xfrm>
              <a:off x="7164323" y="2698635"/>
              <a:ext cx="1657350" cy="648335"/>
            </a:xfrm>
            <a:custGeom>
              <a:avLst/>
              <a:gdLst>
                <a:gd name="T0" fmla="*/ 0 w 1657350"/>
                <a:gd name="T1" fmla="*/ 648068 h 648335"/>
                <a:gd name="T2" fmla="*/ 1657223 w 1657350"/>
                <a:gd name="T3" fmla="*/ 648068 h 648335"/>
                <a:gd name="T4" fmla="*/ 1657223 w 1657350"/>
                <a:gd name="T5" fmla="*/ 0 h 648335"/>
                <a:gd name="T6" fmla="*/ 0 w 1657350"/>
                <a:gd name="T7" fmla="*/ 0 h 648335"/>
                <a:gd name="T8" fmla="*/ 0 w 1657350"/>
                <a:gd name="T9" fmla="*/ 648068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0" y="648068"/>
                  </a:moveTo>
                  <a:lnTo>
                    <a:pt x="1657223" y="648068"/>
                  </a:lnTo>
                  <a:lnTo>
                    <a:pt x="165722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64388" y="2698750"/>
            <a:ext cx="1657350" cy="647700"/>
          </a:xfrm>
          <a:prstGeom prst="rect">
            <a:avLst/>
          </a:prstGeom>
        </p:spPr>
        <p:txBody>
          <a:bodyPr lIns="0" tIns="1905" rIns="0" bIns="0">
            <a:spAutoFit/>
          </a:bodyPr>
          <a:lstStyle/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1400">
              <a:latin typeface="Times New Roman"/>
              <a:cs typeface="Times New Roman"/>
            </a:endParaRPr>
          </a:p>
          <a:p>
            <a:pPr marL="123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Calibri"/>
                <a:cs typeface="Calibri"/>
              </a:rPr>
              <a:t>Заполняются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3078" name="object 15"/>
          <p:cNvGrpSpPr>
            <a:grpSpLocks/>
          </p:cNvGrpSpPr>
          <p:nvPr/>
        </p:nvGrpSpPr>
        <p:grpSpPr bwMode="auto">
          <a:xfrm>
            <a:off x="2300288" y="2443163"/>
            <a:ext cx="5694362" cy="1146175"/>
            <a:chOff x="2300605" y="2443352"/>
            <a:chExt cx="5693410" cy="1145540"/>
          </a:xfrm>
        </p:grpSpPr>
        <p:sp>
          <p:nvSpPr>
            <p:cNvPr id="43188" name="object 16"/>
            <p:cNvSpPr>
              <a:spLocks/>
            </p:cNvSpPr>
            <p:nvPr/>
          </p:nvSpPr>
          <p:spPr bwMode="auto">
            <a:xfrm>
              <a:off x="6876288" y="2443352"/>
              <a:ext cx="1117600" cy="260350"/>
            </a:xfrm>
            <a:custGeom>
              <a:avLst/>
              <a:gdLst>
                <a:gd name="T0" fmla="*/ 27380 w 1117600"/>
                <a:gd name="T1" fmla="*/ 32902 h 260350"/>
                <a:gd name="T2" fmla="*/ 18498 w 1117600"/>
                <a:gd name="T3" fmla="*/ 35958 h 260350"/>
                <a:gd name="T4" fmla="*/ 25518 w 1117600"/>
                <a:gd name="T5" fmla="*/ 42181 h 260350"/>
                <a:gd name="T6" fmla="*/ 1115694 w 1117600"/>
                <a:gd name="T7" fmla="*/ 259842 h 260350"/>
                <a:gd name="T8" fmla="*/ 1117472 w 1117600"/>
                <a:gd name="T9" fmla="*/ 250571 h 260350"/>
                <a:gd name="T10" fmla="*/ 27380 w 1117600"/>
                <a:gd name="T11" fmla="*/ 32902 h 260350"/>
                <a:gd name="T12" fmla="*/ 93598 w 1117600"/>
                <a:gd name="T13" fmla="*/ 0 h 260350"/>
                <a:gd name="T14" fmla="*/ 0 w 1117600"/>
                <a:gd name="T15" fmla="*/ 32258 h 260350"/>
                <a:gd name="T16" fmla="*/ 72135 w 1117600"/>
                <a:gd name="T17" fmla="*/ 96138 h 260350"/>
                <a:gd name="T18" fmla="*/ 74040 w 1117600"/>
                <a:gd name="T19" fmla="*/ 97917 h 260350"/>
                <a:gd name="T20" fmla="*/ 77088 w 1117600"/>
                <a:gd name="T21" fmla="*/ 97662 h 260350"/>
                <a:gd name="T22" fmla="*/ 80517 w 1117600"/>
                <a:gd name="T23" fmla="*/ 93725 h 260350"/>
                <a:gd name="T24" fmla="*/ 80390 w 1117600"/>
                <a:gd name="T25" fmla="*/ 90805 h 260350"/>
                <a:gd name="T26" fmla="*/ 78358 w 1117600"/>
                <a:gd name="T27" fmla="*/ 89026 h 260350"/>
                <a:gd name="T28" fmla="*/ 25518 w 1117600"/>
                <a:gd name="T29" fmla="*/ 42181 h 260350"/>
                <a:gd name="T30" fmla="*/ 8254 w 1117600"/>
                <a:gd name="T31" fmla="*/ 38735 h 260350"/>
                <a:gd name="T32" fmla="*/ 10159 w 1117600"/>
                <a:gd name="T33" fmla="*/ 29463 h 260350"/>
                <a:gd name="T34" fmla="*/ 37377 w 1117600"/>
                <a:gd name="T35" fmla="*/ 29463 h 260350"/>
                <a:gd name="T36" fmla="*/ 94233 w 1117600"/>
                <a:gd name="T37" fmla="*/ 9906 h 260350"/>
                <a:gd name="T38" fmla="*/ 96646 w 1117600"/>
                <a:gd name="T39" fmla="*/ 9017 h 260350"/>
                <a:gd name="T40" fmla="*/ 98043 w 1117600"/>
                <a:gd name="T41" fmla="*/ 6350 h 260350"/>
                <a:gd name="T42" fmla="*/ 97154 w 1117600"/>
                <a:gd name="T43" fmla="*/ 3810 h 260350"/>
                <a:gd name="T44" fmla="*/ 96265 w 1117600"/>
                <a:gd name="T45" fmla="*/ 1397 h 260350"/>
                <a:gd name="T46" fmla="*/ 93598 w 1117600"/>
                <a:gd name="T47" fmla="*/ 0 h 260350"/>
                <a:gd name="T48" fmla="*/ 10159 w 1117600"/>
                <a:gd name="T49" fmla="*/ 29463 h 260350"/>
                <a:gd name="T50" fmla="*/ 8254 w 1117600"/>
                <a:gd name="T51" fmla="*/ 38735 h 260350"/>
                <a:gd name="T52" fmla="*/ 25518 w 1117600"/>
                <a:gd name="T53" fmla="*/ 42181 h 260350"/>
                <a:gd name="T54" fmla="*/ 21487 w 1117600"/>
                <a:gd name="T55" fmla="*/ 38608 h 260350"/>
                <a:gd name="T56" fmla="*/ 10794 w 1117600"/>
                <a:gd name="T57" fmla="*/ 38608 h 260350"/>
                <a:gd name="T58" fmla="*/ 12318 w 1117600"/>
                <a:gd name="T59" fmla="*/ 30480 h 260350"/>
                <a:gd name="T60" fmla="*/ 15248 w 1117600"/>
                <a:gd name="T61" fmla="*/ 30480 h 260350"/>
                <a:gd name="T62" fmla="*/ 10159 w 1117600"/>
                <a:gd name="T63" fmla="*/ 29463 h 260350"/>
                <a:gd name="T64" fmla="*/ 12318 w 1117600"/>
                <a:gd name="T65" fmla="*/ 30480 h 260350"/>
                <a:gd name="T66" fmla="*/ 10794 w 1117600"/>
                <a:gd name="T67" fmla="*/ 38608 h 260350"/>
                <a:gd name="T68" fmla="*/ 18498 w 1117600"/>
                <a:gd name="T69" fmla="*/ 35958 h 260350"/>
                <a:gd name="T70" fmla="*/ 12318 w 1117600"/>
                <a:gd name="T71" fmla="*/ 30480 h 260350"/>
                <a:gd name="T72" fmla="*/ 18498 w 1117600"/>
                <a:gd name="T73" fmla="*/ 35958 h 260350"/>
                <a:gd name="T74" fmla="*/ 10794 w 1117600"/>
                <a:gd name="T75" fmla="*/ 38608 h 260350"/>
                <a:gd name="T76" fmla="*/ 21487 w 1117600"/>
                <a:gd name="T77" fmla="*/ 38608 h 260350"/>
                <a:gd name="T78" fmla="*/ 18498 w 1117600"/>
                <a:gd name="T79" fmla="*/ 35958 h 260350"/>
                <a:gd name="T80" fmla="*/ 15248 w 1117600"/>
                <a:gd name="T81" fmla="*/ 30480 h 260350"/>
                <a:gd name="T82" fmla="*/ 12318 w 1117600"/>
                <a:gd name="T83" fmla="*/ 30480 h 260350"/>
                <a:gd name="T84" fmla="*/ 18498 w 1117600"/>
                <a:gd name="T85" fmla="*/ 35958 h 260350"/>
                <a:gd name="T86" fmla="*/ 27380 w 1117600"/>
                <a:gd name="T87" fmla="*/ 32902 h 260350"/>
                <a:gd name="T88" fmla="*/ 15248 w 1117600"/>
                <a:gd name="T89" fmla="*/ 30480 h 260350"/>
                <a:gd name="T90" fmla="*/ 37377 w 1117600"/>
                <a:gd name="T91" fmla="*/ 29463 h 260350"/>
                <a:gd name="T92" fmla="*/ 10159 w 1117600"/>
                <a:gd name="T93" fmla="*/ 29463 h 260350"/>
                <a:gd name="T94" fmla="*/ 27380 w 1117600"/>
                <a:gd name="T95" fmla="*/ 32902 h 260350"/>
                <a:gd name="T96" fmla="*/ 37377 w 1117600"/>
                <a:gd name="T97" fmla="*/ 29463 h 260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7600" h="260350">
                  <a:moveTo>
                    <a:pt x="27380" y="32902"/>
                  </a:moveTo>
                  <a:lnTo>
                    <a:pt x="18498" y="35958"/>
                  </a:lnTo>
                  <a:lnTo>
                    <a:pt x="25518" y="42181"/>
                  </a:lnTo>
                  <a:lnTo>
                    <a:pt x="1115694" y="259842"/>
                  </a:lnTo>
                  <a:lnTo>
                    <a:pt x="1117472" y="250571"/>
                  </a:lnTo>
                  <a:lnTo>
                    <a:pt x="27380" y="32902"/>
                  </a:lnTo>
                  <a:close/>
                </a:path>
                <a:path w="1117600" h="260350">
                  <a:moveTo>
                    <a:pt x="93598" y="0"/>
                  </a:moveTo>
                  <a:lnTo>
                    <a:pt x="0" y="32258"/>
                  </a:lnTo>
                  <a:lnTo>
                    <a:pt x="72135" y="96138"/>
                  </a:lnTo>
                  <a:lnTo>
                    <a:pt x="74040" y="97917"/>
                  </a:lnTo>
                  <a:lnTo>
                    <a:pt x="77088" y="97662"/>
                  </a:lnTo>
                  <a:lnTo>
                    <a:pt x="80517" y="93725"/>
                  </a:lnTo>
                  <a:lnTo>
                    <a:pt x="80390" y="90805"/>
                  </a:lnTo>
                  <a:lnTo>
                    <a:pt x="78358" y="89026"/>
                  </a:lnTo>
                  <a:lnTo>
                    <a:pt x="25518" y="42181"/>
                  </a:lnTo>
                  <a:lnTo>
                    <a:pt x="8254" y="38735"/>
                  </a:lnTo>
                  <a:lnTo>
                    <a:pt x="10159" y="29463"/>
                  </a:lnTo>
                  <a:lnTo>
                    <a:pt x="37377" y="29463"/>
                  </a:lnTo>
                  <a:lnTo>
                    <a:pt x="94233" y="9906"/>
                  </a:lnTo>
                  <a:lnTo>
                    <a:pt x="96646" y="9017"/>
                  </a:lnTo>
                  <a:lnTo>
                    <a:pt x="98043" y="6350"/>
                  </a:lnTo>
                  <a:lnTo>
                    <a:pt x="97154" y="3810"/>
                  </a:lnTo>
                  <a:lnTo>
                    <a:pt x="96265" y="1397"/>
                  </a:lnTo>
                  <a:lnTo>
                    <a:pt x="93598" y="0"/>
                  </a:lnTo>
                  <a:close/>
                </a:path>
                <a:path w="1117600" h="260350">
                  <a:moveTo>
                    <a:pt x="10159" y="29463"/>
                  </a:moveTo>
                  <a:lnTo>
                    <a:pt x="8254" y="38735"/>
                  </a:lnTo>
                  <a:lnTo>
                    <a:pt x="25518" y="42181"/>
                  </a:lnTo>
                  <a:lnTo>
                    <a:pt x="21487" y="38608"/>
                  </a:lnTo>
                  <a:lnTo>
                    <a:pt x="10794" y="38608"/>
                  </a:lnTo>
                  <a:lnTo>
                    <a:pt x="12318" y="30480"/>
                  </a:lnTo>
                  <a:lnTo>
                    <a:pt x="15248" y="30480"/>
                  </a:lnTo>
                  <a:lnTo>
                    <a:pt x="10159" y="29463"/>
                  </a:lnTo>
                  <a:close/>
                </a:path>
                <a:path w="1117600" h="260350">
                  <a:moveTo>
                    <a:pt x="12318" y="30480"/>
                  </a:moveTo>
                  <a:lnTo>
                    <a:pt x="10794" y="38608"/>
                  </a:lnTo>
                  <a:lnTo>
                    <a:pt x="18498" y="35958"/>
                  </a:lnTo>
                  <a:lnTo>
                    <a:pt x="12318" y="30480"/>
                  </a:lnTo>
                  <a:close/>
                </a:path>
                <a:path w="1117600" h="260350">
                  <a:moveTo>
                    <a:pt x="18498" y="35958"/>
                  </a:moveTo>
                  <a:lnTo>
                    <a:pt x="10794" y="38608"/>
                  </a:lnTo>
                  <a:lnTo>
                    <a:pt x="21487" y="38608"/>
                  </a:lnTo>
                  <a:lnTo>
                    <a:pt x="18498" y="35958"/>
                  </a:lnTo>
                  <a:close/>
                </a:path>
                <a:path w="1117600" h="260350">
                  <a:moveTo>
                    <a:pt x="15248" y="30480"/>
                  </a:moveTo>
                  <a:lnTo>
                    <a:pt x="12318" y="30480"/>
                  </a:lnTo>
                  <a:lnTo>
                    <a:pt x="18498" y="35958"/>
                  </a:lnTo>
                  <a:lnTo>
                    <a:pt x="27380" y="32902"/>
                  </a:lnTo>
                  <a:lnTo>
                    <a:pt x="15248" y="30480"/>
                  </a:lnTo>
                  <a:close/>
                </a:path>
                <a:path w="1117600" h="260350">
                  <a:moveTo>
                    <a:pt x="37377" y="29463"/>
                  </a:moveTo>
                  <a:lnTo>
                    <a:pt x="10159" y="29463"/>
                  </a:lnTo>
                  <a:lnTo>
                    <a:pt x="27380" y="32902"/>
                  </a:lnTo>
                  <a:lnTo>
                    <a:pt x="37377" y="29463"/>
                  </a:lnTo>
                  <a:close/>
                </a:path>
              </a:pathLst>
            </a:custGeom>
            <a:solidFill>
              <a:srgbClr val="497D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89" name="object 17"/>
            <p:cNvSpPr>
              <a:spLocks/>
            </p:cNvSpPr>
            <p:nvPr/>
          </p:nvSpPr>
          <p:spPr bwMode="auto">
            <a:xfrm>
              <a:off x="2300605" y="3423462"/>
              <a:ext cx="4660265" cy="165735"/>
            </a:xfrm>
            <a:custGeom>
              <a:avLst/>
              <a:gdLst>
                <a:gd name="T0" fmla="*/ 32639 w 4660265"/>
                <a:gd name="T1" fmla="*/ 0 h 165735"/>
                <a:gd name="T2" fmla="*/ 0 w 4660265"/>
                <a:gd name="T3" fmla="*/ 0 h 165735"/>
                <a:gd name="T4" fmla="*/ 0 w 4660265"/>
                <a:gd name="T5" fmla="*/ 165227 h 165735"/>
                <a:gd name="T6" fmla="*/ 32639 w 4660265"/>
                <a:gd name="T7" fmla="*/ 165227 h 165735"/>
                <a:gd name="T8" fmla="*/ 32639 w 4660265"/>
                <a:gd name="T9" fmla="*/ 0 h 165735"/>
                <a:gd name="T10" fmla="*/ 4659922 w 4660265"/>
                <a:gd name="T11" fmla="*/ 0 h 165735"/>
                <a:gd name="T12" fmla="*/ 4653318 w 4660265"/>
                <a:gd name="T13" fmla="*/ 0 h 165735"/>
                <a:gd name="T14" fmla="*/ 4653318 w 4660265"/>
                <a:gd name="T15" fmla="*/ 165227 h 165735"/>
                <a:gd name="T16" fmla="*/ 4659922 w 4660265"/>
                <a:gd name="T17" fmla="*/ 165227 h 165735"/>
                <a:gd name="T18" fmla="*/ 4659922 w 4660265"/>
                <a:gd name="T19" fmla="*/ 0 h 1657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60265" h="165735">
                  <a:moveTo>
                    <a:pt x="32639" y="0"/>
                  </a:moveTo>
                  <a:lnTo>
                    <a:pt x="0" y="0"/>
                  </a:lnTo>
                  <a:lnTo>
                    <a:pt x="0" y="165227"/>
                  </a:lnTo>
                  <a:lnTo>
                    <a:pt x="32639" y="165227"/>
                  </a:lnTo>
                  <a:lnTo>
                    <a:pt x="32639" y="0"/>
                  </a:lnTo>
                  <a:close/>
                </a:path>
                <a:path w="4660265" h="165735">
                  <a:moveTo>
                    <a:pt x="4659922" y="0"/>
                  </a:moveTo>
                  <a:lnTo>
                    <a:pt x="4653318" y="0"/>
                  </a:lnTo>
                  <a:lnTo>
                    <a:pt x="4653318" y="165227"/>
                  </a:lnTo>
                  <a:lnTo>
                    <a:pt x="4659922" y="165227"/>
                  </a:lnTo>
                  <a:lnTo>
                    <a:pt x="46599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9975" y="3424238"/>
            <a:ext cx="4049713" cy="1524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800" spc="20" dirty="0">
                <a:latin typeface="Microsoft Sans Serif"/>
                <a:cs typeface="Microsoft Sans Serif"/>
              </a:rPr>
              <a:t>ИС-02.</a:t>
            </a:r>
            <a:r>
              <a:rPr sz="800" spc="-3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Форма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15" dirty="0">
                <a:latin typeface="Microsoft Sans Serif"/>
                <a:cs typeface="Microsoft Sans Serif"/>
              </a:rPr>
              <a:t>ведомости</a:t>
            </a:r>
            <a:r>
              <a:rPr sz="800" spc="-5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учета</a:t>
            </a:r>
            <a:r>
              <a:rPr sz="800" spc="5" dirty="0">
                <a:latin typeface="Microsoft Sans Serif"/>
                <a:cs typeface="Microsoft Sans Serif"/>
              </a:rPr>
              <a:t> проведения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итогового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собеседования</a:t>
            </a:r>
            <a:r>
              <a:rPr sz="800" spc="15" dirty="0">
                <a:latin typeface="Microsoft Sans Serif"/>
                <a:cs typeface="Microsoft Sans Serif"/>
              </a:rPr>
              <a:t> в</a:t>
            </a:r>
            <a:r>
              <a:rPr sz="800" spc="2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аудитории</a:t>
            </a:r>
            <a:endParaRPr sz="800">
              <a:latin typeface="Microsoft Sans Serif"/>
              <a:cs typeface="Microsoft Sans Serif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312988" y="3581400"/>
          <a:ext cx="4630737" cy="2349502"/>
        </p:xfrm>
        <a:graphic>
          <a:graphicData uri="http://schemas.openxmlformats.org/drawingml/2006/table">
            <a:tbl>
              <a:tblPr/>
              <a:tblGrid>
                <a:gridCol w="252412"/>
                <a:gridCol w="176213"/>
                <a:gridCol w="133350"/>
                <a:gridCol w="473075"/>
                <a:gridCol w="500062"/>
                <a:gridCol w="169863"/>
                <a:gridCol w="117475"/>
                <a:gridCol w="96837"/>
                <a:gridCol w="147638"/>
                <a:gridCol w="104775"/>
                <a:gridCol w="139700"/>
                <a:gridCol w="384175"/>
                <a:gridCol w="130175"/>
                <a:gridCol w="314325"/>
                <a:gridCol w="190500"/>
                <a:gridCol w="177800"/>
                <a:gridCol w="69850"/>
                <a:gridCol w="554037"/>
                <a:gridCol w="498475"/>
              </a:tblGrid>
              <a:tr h="115888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8">
                <a:tc gridSpan="3"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Субъект РФ</a:t>
                      </a:r>
                    </a:p>
                  </a:txBody>
                  <a:tcPr marL="0" marR="0" marT="3302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48</a:t>
                      </a:r>
                    </a:p>
                  </a:txBody>
                  <a:tcPr marL="0" marR="0" marT="3302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>
                      <a:lvl1pPr marL="2794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МСУ</a:t>
                      </a:r>
                    </a:p>
                  </a:txBody>
                  <a:tcPr marL="0" marR="0" marT="330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3302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1730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ОО</a:t>
                      </a:r>
                    </a:p>
                  </a:txBody>
                  <a:tcPr marL="0" marR="0" marT="3302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3302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158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Аудитория</a:t>
                      </a:r>
                    </a:p>
                  </a:txBody>
                  <a:tcPr marL="0" marR="0" marT="3302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11125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">
                <a:tc gridSpan="2"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Предмет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3238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23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Собеседование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Дата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244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44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08 февраля 2023 г.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>
                  <a:txBody>
                    <a:bodyPr/>
                    <a:lstStyle>
                      <a:lvl1pPr marL="61913" indent="19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1913" marR="0" lvl="0" indent="1905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  п.п.</a:t>
                      </a:r>
                    </a:p>
                  </a:txBody>
                  <a:tcPr marL="0" marR="0" marT="29845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381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793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9375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Серия  документа</a:t>
                      </a:r>
                    </a:p>
                  </a:txBody>
                  <a:tcPr marL="0" marR="0" marT="2286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809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0963" marR="0" lvl="0" indent="0" algn="l" defTabSz="914400" rtl="0" eaLnBrk="1" fontAlgn="base" latinLnBrk="0" hangingPunct="1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</a:t>
                      </a:r>
                    </a:p>
                    <a:p>
                      <a:pPr marL="80963" marR="0" lvl="0" indent="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документ  а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Класс</a:t>
                      </a:r>
                    </a:p>
                  </a:txBody>
                  <a:tcPr marL="0" marR="0" marT="381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1600" indent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1600" marR="0" lvl="0" indent="1270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Время  начала</a:t>
                      </a:r>
                    </a:p>
                  </a:txBody>
                  <a:tcPr marL="0" marR="0" marT="2286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завершени  я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1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Не завершил по</a:t>
                      </a:r>
                    </a:p>
                    <a:p>
                      <a:pPr marL="15875" marR="0" lvl="0" indent="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объективным  причинам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6200" indent="31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6200" marR="0" lvl="0" indent="3175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Подпись  участника</a:t>
                      </a:r>
                    </a:p>
                  </a:txBody>
                  <a:tcPr marL="0" marR="0" marT="2984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43183" name="object 20"/>
          <p:cNvGrpSpPr>
            <a:grpSpLocks/>
          </p:cNvGrpSpPr>
          <p:nvPr/>
        </p:nvGrpSpPr>
        <p:grpSpPr bwMode="auto">
          <a:xfrm>
            <a:off x="2290763" y="3341688"/>
            <a:ext cx="5703887" cy="2614612"/>
            <a:chOff x="2291016" y="3342132"/>
            <a:chExt cx="5703570" cy="2613660"/>
          </a:xfrm>
        </p:grpSpPr>
        <p:sp>
          <p:nvSpPr>
            <p:cNvPr id="43186" name="object 21"/>
            <p:cNvSpPr>
              <a:spLocks/>
            </p:cNvSpPr>
            <p:nvPr/>
          </p:nvSpPr>
          <p:spPr bwMode="auto">
            <a:xfrm>
              <a:off x="2295779" y="3412007"/>
              <a:ext cx="4676140" cy="2538730"/>
            </a:xfrm>
            <a:custGeom>
              <a:avLst/>
              <a:gdLst>
                <a:gd name="T0" fmla="*/ 0 w 4676140"/>
                <a:gd name="T1" fmla="*/ 2538731 h 2538729"/>
                <a:gd name="T2" fmla="*/ 4676013 w 4676140"/>
                <a:gd name="T3" fmla="*/ 2538731 h 2538729"/>
                <a:gd name="T4" fmla="*/ 4676013 w 4676140"/>
                <a:gd name="T5" fmla="*/ 0 h 2538729"/>
                <a:gd name="T6" fmla="*/ 0 w 4676140"/>
                <a:gd name="T7" fmla="*/ 0 h 2538729"/>
                <a:gd name="T8" fmla="*/ 0 w 4676140"/>
                <a:gd name="T9" fmla="*/ 2538731 h 2538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6140" h="2538729">
                  <a:moveTo>
                    <a:pt x="0" y="2538730"/>
                  </a:moveTo>
                  <a:lnTo>
                    <a:pt x="4676013" y="2538730"/>
                  </a:lnTo>
                  <a:lnTo>
                    <a:pt x="4676013" y="0"/>
                  </a:lnTo>
                  <a:lnTo>
                    <a:pt x="0" y="0"/>
                  </a:lnTo>
                  <a:lnTo>
                    <a:pt x="0" y="253873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87" name="object 22"/>
            <p:cNvSpPr>
              <a:spLocks/>
            </p:cNvSpPr>
            <p:nvPr/>
          </p:nvSpPr>
          <p:spPr bwMode="auto">
            <a:xfrm>
              <a:off x="6966966" y="3342132"/>
              <a:ext cx="1028065" cy="393065"/>
            </a:xfrm>
            <a:custGeom>
              <a:avLst/>
              <a:gdLst>
                <a:gd name="T0" fmla="*/ 66548 w 1028065"/>
                <a:gd name="T1" fmla="*/ 298704 h 393064"/>
                <a:gd name="T2" fmla="*/ 63500 w 1028065"/>
                <a:gd name="T3" fmla="*/ 298958 h 393064"/>
                <a:gd name="T4" fmla="*/ 61849 w 1028065"/>
                <a:gd name="T5" fmla="*/ 300990 h 393064"/>
                <a:gd name="T6" fmla="*/ 0 w 1028065"/>
                <a:gd name="T7" fmla="*/ 374904 h 393064"/>
                <a:gd name="T8" fmla="*/ 94868 w 1028065"/>
                <a:gd name="T9" fmla="*/ 392303 h 393064"/>
                <a:gd name="T10" fmla="*/ 97408 w 1028065"/>
                <a:gd name="T11" fmla="*/ 392811 h 393064"/>
                <a:gd name="T12" fmla="*/ 99949 w 1028065"/>
                <a:gd name="T13" fmla="*/ 391033 h 393064"/>
                <a:gd name="T14" fmla="*/ 100456 w 1028065"/>
                <a:gd name="T15" fmla="*/ 388493 h 393064"/>
                <a:gd name="T16" fmla="*/ 100837 w 1028065"/>
                <a:gd name="T17" fmla="*/ 385953 h 393064"/>
                <a:gd name="T18" fmla="*/ 99186 w 1028065"/>
                <a:gd name="T19" fmla="*/ 383413 h 393064"/>
                <a:gd name="T20" fmla="*/ 59741 w 1028065"/>
                <a:gd name="T21" fmla="*/ 376174 h 393064"/>
                <a:gd name="T22" fmla="*/ 10540 w 1028065"/>
                <a:gd name="T23" fmla="*/ 376174 h 393064"/>
                <a:gd name="T24" fmla="*/ 7365 w 1028065"/>
                <a:gd name="T25" fmla="*/ 367157 h 393064"/>
                <a:gd name="T26" fmla="*/ 23963 w 1028065"/>
                <a:gd name="T27" fmla="*/ 361165 h 393064"/>
                <a:gd name="T28" fmla="*/ 69214 w 1028065"/>
                <a:gd name="T29" fmla="*/ 307086 h 393064"/>
                <a:gd name="T30" fmla="*/ 70865 w 1028065"/>
                <a:gd name="T31" fmla="*/ 305054 h 393064"/>
                <a:gd name="T32" fmla="*/ 70611 w 1028065"/>
                <a:gd name="T33" fmla="*/ 302006 h 393064"/>
                <a:gd name="T34" fmla="*/ 66548 w 1028065"/>
                <a:gd name="T35" fmla="*/ 298704 h 393064"/>
                <a:gd name="T36" fmla="*/ 23963 w 1028065"/>
                <a:gd name="T37" fmla="*/ 361165 h 393064"/>
                <a:gd name="T38" fmla="*/ 7365 w 1028065"/>
                <a:gd name="T39" fmla="*/ 367157 h 393064"/>
                <a:gd name="T40" fmla="*/ 10540 w 1028065"/>
                <a:gd name="T41" fmla="*/ 376174 h 393064"/>
                <a:gd name="T42" fmla="*/ 14410 w 1028065"/>
                <a:gd name="T43" fmla="*/ 374777 h 393064"/>
                <a:gd name="T44" fmla="*/ 12573 w 1028065"/>
                <a:gd name="T45" fmla="*/ 374777 h 393064"/>
                <a:gd name="T46" fmla="*/ 9778 w 1028065"/>
                <a:gd name="T47" fmla="*/ 367030 h 393064"/>
                <a:gd name="T48" fmla="*/ 19055 w 1028065"/>
                <a:gd name="T49" fmla="*/ 367030 h 393064"/>
                <a:gd name="T50" fmla="*/ 23963 w 1028065"/>
                <a:gd name="T51" fmla="*/ 361165 h 393064"/>
                <a:gd name="T52" fmla="*/ 27092 w 1028065"/>
                <a:gd name="T53" fmla="*/ 370199 h 393064"/>
                <a:gd name="T54" fmla="*/ 10540 w 1028065"/>
                <a:gd name="T55" fmla="*/ 376174 h 393064"/>
                <a:gd name="T56" fmla="*/ 59741 w 1028065"/>
                <a:gd name="T57" fmla="*/ 376174 h 393064"/>
                <a:gd name="T58" fmla="*/ 27092 w 1028065"/>
                <a:gd name="T59" fmla="*/ 370199 h 393064"/>
                <a:gd name="T60" fmla="*/ 9778 w 1028065"/>
                <a:gd name="T61" fmla="*/ 367030 h 393064"/>
                <a:gd name="T62" fmla="*/ 12573 w 1028065"/>
                <a:gd name="T63" fmla="*/ 374777 h 393064"/>
                <a:gd name="T64" fmla="*/ 17823 w 1028065"/>
                <a:gd name="T65" fmla="*/ 368503 h 393064"/>
                <a:gd name="T66" fmla="*/ 9778 w 1028065"/>
                <a:gd name="T67" fmla="*/ 367030 h 393064"/>
                <a:gd name="T68" fmla="*/ 17823 w 1028065"/>
                <a:gd name="T69" fmla="*/ 368503 h 393064"/>
                <a:gd name="T70" fmla="*/ 12573 w 1028065"/>
                <a:gd name="T71" fmla="*/ 374777 h 393064"/>
                <a:gd name="T72" fmla="*/ 14410 w 1028065"/>
                <a:gd name="T73" fmla="*/ 374777 h 393064"/>
                <a:gd name="T74" fmla="*/ 27092 w 1028065"/>
                <a:gd name="T75" fmla="*/ 370199 h 393064"/>
                <a:gd name="T76" fmla="*/ 17823 w 1028065"/>
                <a:gd name="T77" fmla="*/ 368503 h 393064"/>
                <a:gd name="T78" fmla="*/ 1024254 w 1028065"/>
                <a:gd name="T79" fmla="*/ 0 h 393064"/>
                <a:gd name="T80" fmla="*/ 23963 w 1028065"/>
                <a:gd name="T81" fmla="*/ 361165 h 393064"/>
                <a:gd name="T82" fmla="*/ 17823 w 1028065"/>
                <a:gd name="T83" fmla="*/ 368503 h 393064"/>
                <a:gd name="T84" fmla="*/ 27092 w 1028065"/>
                <a:gd name="T85" fmla="*/ 370199 h 393064"/>
                <a:gd name="T86" fmla="*/ 1027556 w 1028065"/>
                <a:gd name="T87" fmla="*/ 9016 h 393064"/>
                <a:gd name="T88" fmla="*/ 1024254 w 1028065"/>
                <a:gd name="T89" fmla="*/ 0 h 393064"/>
                <a:gd name="T90" fmla="*/ 19055 w 1028065"/>
                <a:gd name="T91" fmla="*/ 367030 h 393064"/>
                <a:gd name="T92" fmla="*/ 9778 w 1028065"/>
                <a:gd name="T93" fmla="*/ 367030 h 393064"/>
                <a:gd name="T94" fmla="*/ 17823 w 1028065"/>
                <a:gd name="T95" fmla="*/ 368503 h 393064"/>
                <a:gd name="T96" fmla="*/ 19055 w 1028065"/>
                <a:gd name="T97" fmla="*/ 367030 h 3930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8065" h="393064">
                  <a:moveTo>
                    <a:pt x="66548" y="298703"/>
                  </a:moveTo>
                  <a:lnTo>
                    <a:pt x="63500" y="298957"/>
                  </a:lnTo>
                  <a:lnTo>
                    <a:pt x="61849" y="300989"/>
                  </a:lnTo>
                  <a:lnTo>
                    <a:pt x="0" y="374903"/>
                  </a:lnTo>
                  <a:lnTo>
                    <a:pt x="94868" y="392302"/>
                  </a:lnTo>
                  <a:lnTo>
                    <a:pt x="97408" y="392810"/>
                  </a:lnTo>
                  <a:lnTo>
                    <a:pt x="99949" y="391032"/>
                  </a:lnTo>
                  <a:lnTo>
                    <a:pt x="100456" y="388492"/>
                  </a:lnTo>
                  <a:lnTo>
                    <a:pt x="100837" y="385952"/>
                  </a:lnTo>
                  <a:lnTo>
                    <a:pt x="99186" y="383412"/>
                  </a:lnTo>
                  <a:lnTo>
                    <a:pt x="59741" y="376173"/>
                  </a:lnTo>
                  <a:lnTo>
                    <a:pt x="10540" y="376173"/>
                  </a:lnTo>
                  <a:lnTo>
                    <a:pt x="7365" y="367156"/>
                  </a:lnTo>
                  <a:lnTo>
                    <a:pt x="23963" y="361164"/>
                  </a:lnTo>
                  <a:lnTo>
                    <a:pt x="69214" y="307085"/>
                  </a:lnTo>
                  <a:lnTo>
                    <a:pt x="70865" y="305053"/>
                  </a:lnTo>
                  <a:lnTo>
                    <a:pt x="70611" y="302005"/>
                  </a:lnTo>
                  <a:lnTo>
                    <a:pt x="66548" y="298703"/>
                  </a:lnTo>
                  <a:close/>
                </a:path>
                <a:path w="1028065" h="393064">
                  <a:moveTo>
                    <a:pt x="23963" y="361164"/>
                  </a:moveTo>
                  <a:lnTo>
                    <a:pt x="7365" y="367156"/>
                  </a:lnTo>
                  <a:lnTo>
                    <a:pt x="10540" y="376173"/>
                  </a:lnTo>
                  <a:lnTo>
                    <a:pt x="14410" y="374776"/>
                  </a:lnTo>
                  <a:lnTo>
                    <a:pt x="12573" y="374776"/>
                  </a:lnTo>
                  <a:lnTo>
                    <a:pt x="9778" y="367029"/>
                  </a:lnTo>
                  <a:lnTo>
                    <a:pt x="19055" y="367029"/>
                  </a:lnTo>
                  <a:lnTo>
                    <a:pt x="23963" y="361164"/>
                  </a:lnTo>
                  <a:close/>
                </a:path>
                <a:path w="1028065" h="393064">
                  <a:moveTo>
                    <a:pt x="27092" y="370198"/>
                  </a:moveTo>
                  <a:lnTo>
                    <a:pt x="10540" y="376173"/>
                  </a:lnTo>
                  <a:lnTo>
                    <a:pt x="59741" y="376173"/>
                  </a:lnTo>
                  <a:lnTo>
                    <a:pt x="27092" y="370198"/>
                  </a:lnTo>
                  <a:close/>
                </a:path>
                <a:path w="1028065" h="393064">
                  <a:moveTo>
                    <a:pt x="9778" y="367029"/>
                  </a:moveTo>
                  <a:lnTo>
                    <a:pt x="12573" y="374776"/>
                  </a:lnTo>
                  <a:lnTo>
                    <a:pt x="17823" y="368502"/>
                  </a:lnTo>
                  <a:lnTo>
                    <a:pt x="9778" y="367029"/>
                  </a:lnTo>
                  <a:close/>
                </a:path>
                <a:path w="1028065" h="393064">
                  <a:moveTo>
                    <a:pt x="17823" y="368502"/>
                  </a:moveTo>
                  <a:lnTo>
                    <a:pt x="12573" y="374776"/>
                  </a:lnTo>
                  <a:lnTo>
                    <a:pt x="14410" y="374776"/>
                  </a:lnTo>
                  <a:lnTo>
                    <a:pt x="27092" y="370198"/>
                  </a:lnTo>
                  <a:lnTo>
                    <a:pt x="17823" y="368502"/>
                  </a:lnTo>
                  <a:close/>
                </a:path>
                <a:path w="1028065" h="393064">
                  <a:moveTo>
                    <a:pt x="1024254" y="0"/>
                  </a:moveTo>
                  <a:lnTo>
                    <a:pt x="23963" y="361164"/>
                  </a:lnTo>
                  <a:lnTo>
                    <a:pt x="17823" y="368502"/>
                  </a:lnTo>
                  <a:lnTo>
                    <a:pt x="27092" y="370198"/>
                  </a:lnTo>
                  <a:lnTo>
                    <a:pt x="1027556" y="9016"/>
                  </a:lnTo>
                  <a:lnTo>
                    <a:pt x="1024254" y="0"/>
                  </a:lnTo>
                  <a:close/>
                </a:path>
                <a:path w="1028065" h="393064">
                  <a:moveTo>
                    <a:pt x="19055" y="367029"/>
                  </a:moveTo>
                  <a:lnTo>
                    <a:pt x="9778" y="367029"/>
                  </a:lnTo>
                  <a:lnTo>
                    <a:pt x="17823" y="368502"/>
                  </a:lnTo>
                  <a:lnTo>
                    <a:pt x="19055" y="367029"/>
                  </a:lnTo>
                  <a:close/>
                </a:path>
              </a:pathLst>
            </a:custGeom>
            <a:solidFill>
              <a:srgbClr val="497D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3184" name="object 23"/>
          <p:cNvSpPr>
            <a:spLocks/>
          </p:cNvSpPr>
          <p:nvPr/>
        </p:nvSpPr>
        <p:spPr bwMode="auto">
          <a:xfrm>
            <a:off x="925513" y="3851275"/>
            <a:ext cx="1990725" cy="196850"/>
          </a:xfrm>
          <a:custGeom>
            <a:avLst/>
            <a:gdLst>
              <a:gd name="T0" fmla="*/ 1962868 w 1991360"/>
              <a:gd name="T1" fmla="*/ 156164 h 197485"/>
              <a:gd name="T2" fmla="*/ 1899339 w 1991360"/>
              <a:gd name="T3" fmla="*/ 186975 h 197485"/>
              <a:gd name="T4" fmla="*/ 1897054 w 1991360"/>
              <a:gd name="T5" fmla="*/ 188114 h 197485"/>
              <a:gd name="T6" fmla="*/ 1896038 w 1991360"/>
              <a:gd name="T7" fmla="*/ 190899 h 197485"/>
              <a:gd name="T8" fmla="*/ 1898323 w 1991360"/>
              <a:gd name="T9" fmla="*/ 195710 h 197485"/>
              <a:gd name="T10" fmla="*/ 1901117 w 1991360"/>
              <a:gd name="T11" fmla="*/ 196597 h 197485"/>
              <a:gd name="T12" fmla="*/ 1903529 w 1991360"/>
              <a:gd name="T13" fmla="*/ 195456 h 197485"/>
              <a:gd name="T14" fmla="*/ 1981770 w 1991360"/>
              <a:gd name="T15" fmla="*/ 157479 h 197485"/>
              <a:gd name="T16" fmla="*/ 1980466 w 1991360"/>
              <a:gd name="T17" fmla="*/ 157479 h 197485"/>
              <a:gd name="T18" fmla="*/ 1962868 w 1991360"/>
              <a:gd name="T19" fmla="*/ 156164 h 197485"/>
              <a:gd name="T20" fmla="*/ 1971403 w 1991360"/>
              <a:gd name="T21" fmla="*/ 152026 h 197485"/>
              <a:gd name="T22" fmla="*/ 1962868 w 1991360"/>
              <a:gd name="T23" fmla="*/ 156164 h 197485"/>
              <a:gd name="T24" fmla="*/ 1980466 w 1991360"/>
              <a:gd name="T25" fmla="*/ 157479 h 197485"/>
              <a:gd name="T26" fmla="*/ 1980525 w 1991360"/>
              <a:gd name="T27" fmla="*/ 156594 h 197485"/>
              <a:gd name="T28" fmla="*/ 1978054 w 1991360"/>
              <a:gd name="T29" fmla="*/ 156594 h 197485"/>
              <a:gd name="T30" fmla="*/ 1971403 w 1991360"/>
              <a:gd name="T31" fmla="*/ 152026 h 197485"/>
              <a:gd name="T32" fmla="*/ 1908607 w 1991360"/>
              <a:gd name="T33" fmla="*/ 97475 h 197485"/>
              <a:gd name="T34" fmla="*/ 1905687 w 1991360"/>
              <a:gd name="T35" fmla="*/ 97981 h 197485"/>
              <a:gd name="T36" fmla="*/ 1902640 w 1991360"/>
              <a:gd name="T37" fmla="*/ 102285 h 197485"/>
              <a:gd name="T38" fmla="*/ 1903275 w 1991360"/>
              <a:gd name="T39" fmla="*/ 105323 h 197485"/>
              <a:gd name="T40" fmla="*/ 1905433 w 1991360"/>
              <a:gd name="T41" fmla="*/ 106716 h 197485"/>
              <a:gd name="T42" fmla="*/ 1963619 w 1991360"/>
              <a:gd name="T43" fmla="*/ 146679 h 197485"/>
              <a:gd name="T44" fmla="*/ 1981101 w 1991360"/>
              <a:gd name="T45" fmla="*/ 147985 h 197485"/>
              <a:gd name="T46" fmla="*/ 1980466 w 1991360"/>
              <a:gd name="T47" fmla="*/ 157479 h 197485"/>
              <a:gd name="T48" fmla="*/ 1981770 w 1991360"/>
              <a:gd name="T49" fmla="*/ 157479 h 197485"/>
              <a:gd name="T50" fmla="*/ 1990115 w 1991360"/>
              <a:gd name="T51" fmla="*/ 153429 h 197485"/>
              <a:gd name="T52" fmla="*/ 1910766 w 1991360"/>
              <a:gd name="T53" fmla="*/ 98994 h 197485"/>
              <a:gd name="T54" fmla="*/ 1908607 w 1991360"/>
              <a:gd name="T55" fmla="*/ 97475 h 197485"/>
              <a:gd name="T56" fmla="*/ 1978689 w 1991360"/>
              <a:gd name="T57" fmla="*/ 148491 h 197485"/>
              <a:gd name="T58" fmla="*/ 1971403 w 1991360"/>
              <a:gd name="T59" fmla="*/ 152026 h 197485"/>
              <a:gd name="T60" fmla="*/ 1978054 w 1991360"/>
              <a:gd name="T61" fmla="*/ 156594 h 197485"/>
              <a:gd name="T62" fmla="*/ 1978689 w 1991360"/>
              <a:gd name="T63" fmla="*/ 148491 h 197485"/>
              <a:gd name="T64" fmla="*/ 1981067 w 1991360"/>
              <a:gd name="T65" fmla="*/ 148491 h 197485"/>
              <a:gd name="T66" fmla="*/ 1978689 w 1991360"/>
              <a:gd name="T67" fmla="*/ 148491 h 197485"/>
              <a:gd name="T68" fmla="*/ 1978054 w 1991360"/>
              <a:gd name="T69" fmla="*/ 156594 h 197485"/>
              <a:gd name="T70" fmla="*/ 1980525 w 1991360"/>
              <a:gd name="T71" fmla="*/ 156594 h 197485"/>
              <a:gd name="T72" fmla="*/ 1981067 w 1991360"/>
              <a:gd name="T73" fmla="*/ 148491 h 197485"/>
              <a:gd name="T74" fmla="*/ 711 w 1991360"/>
              <a:gd name="T75" fmla="*/ 0 h 197485"/>
              <a:gd name="T76" fmla="*/ 0 w 1991360"/>
              <a:gd name="T77" fmla="*/ 9494 h 197485"/>
              <a:gd name="T78" fmla="*/ 1962868 w 1991360"/>
              <a:gd name="T79" fmla="*/ 156164 h 197485"/>
              <a:gd name="T80" fmla="*/ 1971403 w 1991360"/>
              <a:gd name="T81" fmla="*/ 152026 h 197485"/>
              <a:gd name="T82" fmla="*/ 1963619 w 1991360"/>
              <a:gd name="T83" fmla="*/ 146679 h 197485"/>
              <a:gd name="T84" fmla="*/ 711 w 1991360"/>
              <a:gd name="T85" fmla="*/ 0 h 197485"/>
              <a:gd name="T86" fmla="*/ 1963619 w 1991360"/>
              <a:gd name="T87" fmla="*/ 146679 h 197485"/>
              <a:gd name="T88" fmla="*/ 1971403 w 1991360"/>
              <a:gd name="T89" fmla="*/ 152026 h 197485"/>
              <a:gd name="T90" fmla="*/ 1978689 w 1991360"/>
              <a:gd name="T91" fmla="*/ 148491 h 197485"/>
              <a:gd name="T92" fmla="*/ 1981067 w 1991360"/>
              <a:gd name="T93" fmla="*/ 148491 h 197485"/>
              <a:gd name="T94" fmla="*/ 1981101 w 1991360"/>
              <a:gd name="T95" fmla="*/ 147985 h 197485"/>
              <a:gd name="T96" fmla="*/ 1963619 w 1991360"/>
              <a:gd name="T97" fmla="*/ 146679 h 1974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91360" h="197485">
                <a:moveTo>
                  <a:pt x="1963494" y="156668"/>
                </a:moveTo>
                <a:lnTo>
                  <a:pt x="1899945" y="187578"/>
                </a:lnTo>
                <a:lnTo>
                  <a:pt x="1897659" y="188721"/>
                </a:lnTo>
                <a:lnTo>
                  <a:pt x="1896643" y="191515"/>
                </a:lnTo>
                <a:lnTo>
                  <a:pt x="1898929" y="196341"/>
                </a:lnTo>
                <a:lnTo>
                  <a:pt x="1901723" y="197231"/>
                </a:lnTo>
                <a:lnTo>
                  <a:pt x="1904136" y="196087"/>
                </a:lnTo>
                <a:lnTo>
                  <a:pt x="1982402" y="157987"/>
                </a:lnTo>
                <a:lnTo>
                  <a:pt x="1981098" y="157987"/>
                </a:lnTo>
                <a:lnTo>
                  <a:pt x="1963494" y="156668"/>
                </a:lnTo>
                <a:close/>
              </a:path>
              <a:path w="1991360" h="197485">
                <a:moveTo>
                  <a:pt x="1972032" y="152516"/>
                </a:moveTo>
                <a:lnTo>
                  <a:pt x="1963494" y="156668"/>
                </a:lnTo>
                <a:lnTo>
                  <a:pt x="1981098" y="157987"/>
                </a:lnTo>
                <a:lnTo>
                  <a:pt x="1981157" y="157099"/>
                </a:lnTo>
                <a:lnTo>
                  <a:pt x="1978685" y="157099"/>
                </a:lnTo>
                <a:lnTo>
                  <a:pt x="1972032" y="152516"/>
                </a:lnTo>
                <a:close/>
              </a:path>
              <a:path w="1991360" h="197485">
                <a:moveTo>
                  <a:pt x="1909216" y="97789"/>
                </a:moveTo>
                <a:lnTo>
                  <a:pt x="1906295" y="98297"/>
                </a:lnTo>
                <a:lnTo>
                  <a:pt x="1903247" y="102615"/>
                </a:lnTo>
                <a:lnTo>
                  <a:pt x="1903882" y="105663"/>
                </a:lnTo>
                <a:lnTo>
                  <a:pt x="1906041" y="107060"/>
                </a:lnTo>
                <a:lnTo>
                  <a:pt x="1964245" y="147152"/>
                </a:lnTo>
                <a:lnTo>
                  <a:pt x="1981733" y="148462"/>
                </a:lnTo>
                <a:lnTo>
                  <a:pt x="1981098" y="157987"/>
                </a:lnTo>
                <a:lnTo>
                  <a:pt x="1982402" y="157987"/>
                </a:lnTo>
                <a:lnTo>
                  <a:pt x="1990750" y="153924"/>
                </a:lnTo>
                <a:lnTo>
                  <a:pt x="1911375" y="99313"/>
                </a:lnTo>
                <a:lnTo>
                  <a:pt x="1909216" y="97789"/>
                </a:lnTo>
                <a:close/>
              </a:path>
              <a:path w="1991360" h="197485">
                <a:moveTo>
                  <a:pt x="1979320" y="148970"/>
                </a:moveTo>
                <a:lnTo>
                  <a:pt x="1972032" y="152516"/>
                </a:lnTo>
                <a:lnTo>
                  <a:pt x="1978685" y="157099"/>
                </a:lnTo>
                <a:lnTo>
                  <a:pt x="1979320" y="148970"/>
                </a:lnTo>
                <a:close/>
              </a:path>
              <a:path w="1991360" h="197485">
                <a:moveTo>
                  <a:pt x="1981699" y="148970"/>
                </a:moveTo>
                <a:lnTo>
                  <a:pt x="1979320" y="148970"/>
                </a:lnTo>
                <a:lnTo>
                  <a:pt x="1978685" y="157099"/>
                </a:lnTo>
                <a:lnTo>
                  <a:pt x="1981157" y="157099"/>
                </a:lnTo>
                <a:lnTo>
                  <a:pt x="1981699" y="148970"/>
                </a:lnTo>
                <a:close/>
              </a:path>
              <a:path w="1991360" h="197485">
                <a:moveTo>
                  <a:pt x="711" y="0"/>
                </a:moveTo>
                <a:lnTo>
                  <a:pt x="0" y="9525"/>
                </a:lnTo>
                <a:lnTo>
                  <a:pt x="1963494" y="156668"/>
                </a:lnTo>
                <a:lnTo>
                  <a:pt x="1972032" y="152516"/>
                </a:lnTo>
                <a:lnTo>
                  <a:pt x="1964245" y="147152"/>
                </a:lnTo>
                <a:lnTo>
                  <a:pt x="711" y="0"/>
                </a:lnTo>
                <a:close/>
              </a:path>
              <a:path w="1991360" h="197485">
                <a:moveTo>
                  <a:pt x="1964245" y="147152"/>
                </a:moveTo>
                <a:lnTo>
                  <a:pt x="1972032" y="152516"/>
                </a:lnTo>
                <a:lnTo>
                  <a:pt x="1979320" y="148970"/>
                </a:lnTo>
                <a:lnTo>
                  <a:pt x="1981699" y="148970"/>
                </a:lnTo>
                <a:lnTo>
                  <a:pt x="1981733" y="148462"/>
                </a:lnTo>
                <a:lnTo>
                  <a:pt x="1964245" y="147152"/>
                </a:lnTo>
                <a:close/>
              </a:path>
            </a:pathLst>
          </a:custGeom>
          <a:solidFill>
            <a:srgbClr val="497DB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39CA767A-5D82-4650-92DE-3A81F32F8599}" type="slidenum">
              <a:rPr dirty="0"/>
              <a:pPr marL="38100">
                <a:lnSpc>
                  <a:spcPts val="1240"/>
                </a:lnSpc>
                <a:defRPr/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object 2"/>
          <p:cNvGrpSpPr>
            <a:grpSpLocks/>
          </p:cNvGrpSpPr>
          <p:nvPr/>
        </p:nvGrpSpPr>
        <p:grpSpPr bwMode="auto">
          <a:xfrm>
            <a:off x="-4763" y="0"/>
            <a:ext cx="9148763" cy="482600"/>
            <a:chOff x="-4762" y="0"/>
            <a:chExt cx="9149080" cy="481965"/>
          </a:xfrm>
        </p:grpSpPr>
        <p:sp>
          <p:nvSpPr>
            <p:cNvPr id="44363" name="object 3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4364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300" y="120650"/>
            <a:ext cx="8661400" cy="382588"/>
          </a:xfrm>
        </p:spPr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z="2400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sz="2400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z="2400"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sz="2400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sz="2400"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55650" y="765175"/>
          <a:ext cx="7893050" cy="5248280"/>
        </p:xfrm>
        <a:graphic>
          <a:graphicData uri="http://schemas.openxmlformats.org/drawingml/2006/table">
            <a:tbl>
              <a:tblPr/>
              <a:tblGrid>
                <a:gridCol w="260350"/>
                <a:gridCol w="373063"/>
                <a:gridCol w="261937"/>
                <a:gridCol w="947738"/>
                <a:gridCol w="80962"/>
                <a:gridCol w="171450"/>
                <a:gridCol w="261938"/>
                <a:gridCol w="304800"/>
                <a:gridCol w="171450"/>
                <a:gridCol w="155575"/>
                <a:gridCol w="327025"/>
                <a:gridCol w="290512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60350"/>
                <a:gridCol w="252413"/>
                <a:gridCol w="260350"/>
                <a:gridCol w="260350"/>
                <a:gridCol w="455612"/>
                <a:gridCol w="454025"/>
              </a:tblGrid>
              <a:tr h="200025">
                <a:tc gridSpan="27">
                  <a:txBody>
                    <a:bodyPr/>
                    <a:lstStyle>
                      <a:lvl1pPr marL="19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Специализированная форма черновика для экспертов</a:t>
                      </a:r>
                    </a:p>
                  </a:txBody>
                  <a:tcPr marL="0" marR="0" marT="114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 gridSpan="2"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 аудитории</a:t>
                      </a:r>
                    </a:p>
                  </a:txBody>
                  <a:tcPr marL="0" marR="0" marT="14605" marB="0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130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30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эксперта</a:t>
                      </a:r>
                    </a:p>
                  </a:txBody>
                  <a:tcPr marL="0" marR="0" marT="901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38">
                <a:tc gridSpan="2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3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КИМ  (7 цифр)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Фамилия И.О.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1.  Чтение  текста</a:t>
                      </a:r>
                    </a:p>
                  </a:txBody>
                  <a:tcPr marL="0" marR="0" marT="254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ts val="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2.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ts val="9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Пересказ текста с  включением приведенного  высказывания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Правильность речи  (задание 1 и 2) (Р1)</a:t>
                      </a:r>
                    </a:p>
                  </a:txBody>
                  <a:tcPr marL="0" marR="0" marT="190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Монологическое  высказывание</a:t>
                      </a:r>
                    </a:p>
                  </a:txBody>
                  <a:tcPr marL="0" marR="0" marT="901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4.  Диалог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Правильность речи  (задание 3 и 4) (Р2)</a:t>
                      </a:r>
                    </a:p>
                  </a:txBody>
                  <a:tcPr marL="0" marR="0" marT="190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Общее  кол-во  баллов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Отметка  о зачете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96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ИЧ</a:t>
                      </a:r>
                    </a:p>
                  </a:txBody>
                  <a:tcPr marL="0" marR="0" marT="641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55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ТЧ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777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7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П1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П2</a:t>
                      </a:r>
                    </a:p>
                  </a:txBody>
                  <a:tcPr marL="0" marR="0" marT="641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П3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698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П4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Г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Иск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М1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М2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М3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55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Д1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55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Д2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Г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777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7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</a:t>
                      </a:r>
                    </a:p>
                  </a:txBody>
                  <a:tcPr marL="0" marR="0" marT="641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РО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360" name="object 7"/>
          <p:cNvSpPr>
            <a:spLocks/>
          </p:cNvSpPr>
          <p:nvPr/>
        </p:nvSpPr>
        <p:spPr bwMode="auto">
          <a:xfrm>
            <a:off x="750888" y="760413"/>
            <a:ext cx="7931150" cy="5265737"/>
          </a:xfrm>
          <a:custGeom>
            <a:avLst/>
            <a:gdLst>
              <a:gd name="T0" fmla="*/ 0 w 7930515"/>
              <a:gd name="T1" fmla="*/ 5265737 h 5266055"/>
              <a:gd name="T2" fmla="*/ 7931023 w 7930515"/>
              <a:gd name="T3" fmla="*/ 5265737 h 5266055"/>
              <a:gd name="T4" fmla="*/ 7931023 w 7930515"/>
              <a:gd name="T5" fmla="*/ 0 h 5266055"/>
              <a:gd name="T6" fmla="*/ 0 w 7930515"/>
              <a:gd name="T7" fmla="*/ 0 h 5266055"/>
              <a:gd name="T8" fmla="*/ 0 w 7930515"/>
              <a:gd name="T9" fmla="*/ 5265737 h 5266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30515" h="5266055">
                <a:moveTo>
                  <a:pt x="0" y="5266055"/>
                </a:moveTo>
                <a:lnTo>
                  <a:pt x="7930388" y="5266055"/>
                </a:lnTo>
                <a:lnTo>
                  <a:pt x="7930388" y="0"/>
                </a:lnTo>
                <a:lnTo>
                  <a:pt x="0" y="0"/>
                </a:lnTo>
                <a:lnTo>
                  <a:pt x="0" y="526605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6380163" y="6049963"/>
            <a:ext cx="2192337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Черновик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эксперта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BC881359-1C5F-4E63-96D1-6B30E5DDCC78}" type="slidenum">
              <a:rPr dirty="0"/>
              <a:pPr marL="38100">
                <a:lnSpc>
                  <a:spcPts val="1240"/>
                </a:lnSpc>
                <a:defRPr/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2"/>
          <p:cNvSpPr>
            <a:spLocks/>
          </p:cNvSpPr>
          <p:nvPr/>
        </p:nvSpPr>
        <p:spPr bwMode="auto">
          <a:xfrm>
            <a:off x="539750" y="260350"/>
            <a:ext cx="4464050" cy="6049963"/>
          </a:xfrm>
          <a:custGeom>
            <a:avLst/>
            <a:gdLst>
              <a:gd name="T0" fmla="*/ 4463923 w 4464685"/>
              <a:gd name="T1" fmla="*/ 0 h 6049010"/>
              <a:gd name="T2" fmla="*/ 0 w 4464685"/>
              <a:gd name="T3" fmla="*/ 0 h 6049010"/>
              <a:gd name="T4" fmla="*/ 0 w 4464685"/>
              <a:gd name="T5" fmla="*/ 6049582 h 6049010"/>
              <a:gd name="T6" fmla="*/ 4463923 w 4464685"/>
              <a:gd name="T7" fmla="*/ 6049582 h 6049010"/>
              <a:gd name="T8" fmla="*/ 4463923 w 4464685"/>
              <a:gd name="T9" fmla="*/ 0 h 6049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64685" h="6049010">
                <a:moveTo>
                  <a:pt x="4464558" y="0"/>
                </a:moveTo>
                <a:lnTo>
                  <a:pt x="0" y="0"/>
                </a:lnTo>
                <a:lnTo>
                  <a:pt x="0" y="6048629"/>
                </a:lnTo>
                <a:lnTo>
                  <a:pt x="4464558" y="6048629"/>
                </a:lnTo>
                <a:lnTo>
                  <a:pt x="44645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547688" y="2741613"/>
            <a:ext cx="987425" cy="122237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30" dirty="0">
                <a:latin typeface="Times New Roman"/>
                <a:cs typeface="Times New Roman"/>
              </a:rPr>
              <a:t>удостоверяющий</a:t>
            </a:r>
            <a:r>
              <a:rPr sz="600" spc="-15" dirty="0">
                <a:latin typeface="Times New Roman"/>
                <a:cs typeface="Times New Roman"/>
              </a:rPr>
              <a:t> </a:t>
            </a:r>
            <a:r>
              <a:rPr sz="600" spc="15" dirty="0">
                <a:latin typeface="Times New Roman"/>
                <a:cs typeface="Times New Roman"/>
              </a:rPr>
              <a:t>личность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688" y="3065463"/>
            <a:ext cx="1900237" cy="147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spc="15" dirty="0">
                <a:latin typeface="Times New Roman"/>
                <a:cs typeface="Times New Roman"/>
              </a:rPr>
              <a:t>Дата</a:t>
            </a:r>
            <a:r>
              <a:rPr sz="800" spc="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рождения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(в</a:t>
            </a:r>
            <a:r>
              <a:rPr sz="800" spc="5" dirty="0">
                <a:latin typeface="Times New Roman"/>
                <a:cs typeface="Times New Roman"/>
              </a:rPr>
              <a:t> формате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ДД.ММ.ГГГГ)</a:t>
            </a:r>
            <a:endParaRPr sz="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6588" y="896938"/>
          <a:ext cx="554036" cy="16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54"/>
                <a:gridCol w="140254"/>
                <a:gridCol w="133274"/>
                <a:gridCol w="140254"/>
              </a:tblGrid>
              <a:tr h="16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00325" y="896938"/>
          <a:ext cx="609599" cy="16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189"/>
                <a:gridCol w="147166"/>
                <a:gridCol w="168100"/>
                <a:gridCol w="154144"/>
              </a:tblGrid>
              <a:tr h="16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58900" y="896938"/>
          <a:ext cx="392113" cy="16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33"/>
                <a:gridCol w="154044"/>
                <a:gridCol w="126036"/>
              </a:tblGrid>
              <a:tr h="16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25600" y="2624138"/>
          <a:ext cx="1263649" cy="13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28"/>
                <a:gridCol w="154383"/>
                <a:gridCol w="140406"/>
                <a:gridCol w="140405"/>
                <a:gridCol w="133418"/>
                <a:gridCol w="140405"/>
                <a:gridCol w="140405"/>
                <a:gridCol w="140405"/>
                <a:gridCol w="147394"/>
              </a:tblGrid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40025" y="3044825"/>
          <a:ext cx="1466849" cy="16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84"/>
                <a:gridCol w="168348"/>
                <a:gridCol w="154371"/>
                <a:gridCol w="154371"/>
                <a:gridCol w="126419"/>
                <a:gridCol w="154372"/>
                <a:gridCol w="154372"/>
                <a:gridCol w="161360"/>
                <a:gridCol w="126420"/>
                <a:gridCol w="119432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99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40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99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40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241800" y="4813300"/>
            <a:ext cx="61913" cy="1809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000" spc="10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6038" y="6011863"/>
            <a:ext cx="442912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398145" algn="l"/>
              </a:tabLst>
              <a:defRPr/>
            </a:pPr>
            <a:r>
              <a:rPr sz="850" b="1" spc="5" dirty="0">
                <a:latin typeface="Arial"/>
                <a:cs typeface="Arial"/>
              </a:rPr>
              <a:t>∙	∙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5988" y="6181725"/>
            <a:ext cx="228600" cy="123825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25" dirty="0">
                <a:latin typeface="Times New Roman"/>
                <a:cs typeface="Times New Roman"/>
              </a:rPr>
              <a:t>ч</a:t>
            </a:r>
            <a:r>
              <a:rPr sz="600" spc="5" dirty="0">
                <a:latin typeface="Times New Roman"/>
                <a:cs typeface="Times New Roman"/>
              </a:rPr>
              <a:t>ис</a:t>
            </a:r>
            <a:r>
              <a:rPr sz="600" spc="30" dirty="0">
                <a:latin typeface="Times New Roman"/>
                <a:cs typeface="Times New Roman"/>
              </a:rPr>
              <a:t>ло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1600" y="6181725"/>
            <a:ext cx="231775" cy="123825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dirty="0">
                <a:latin typeface="Times New Roman"/>
                <a:cs typeface="Times New Roman"/>
              </a:rPr>
              <a:t>м</a:t>
            </a:r>
            <a:r>
              <a:rPr sz="600" spc="5" dirty="0">
                <a:latin typeface="Times New Roman"/>
                <a:cs typeface="Times New Roman"/>
              </a:rPr>
              <a:t>ес</a:t>
            </a:r>
            <a:r>
              <a:rPr sz="600" spc="50" dirty="0">
                <a:latin typeface="Times New Roman"/>
                <a:cs typeface="Times New Roman"/>
              </a:rPr>
              <a:t>я</a:t>
            </a:r>
            <a:r>
              <a:rPr sz="600" spc="30" dirty="0">
                <a:latin typeface="Times New Roman"/>
                <a:cs typeface="Times New Roman"/>
              </a:rPr>
              <a:t>ц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5938" y="6181725"/>
            <a:ext cx="144462" cy="123825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25" dirty="0">
                <a:latin typeface="Times New Roman"/>
                <a:cs typeface="Times New Roman"/>
              </a:rPr>
              <a:t>год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146" name="object 15"/>
          <p:cNvSpPr txBox="1">
            <a:spLocks noChangeArrowheads="1"/>
          </p:cNvSpPr>
          <p:nvPr/>
        </p:nvSpPr>
        <p:spPr bwMode="auto">
          <a:xfrm>
            <a:off x="681038" y="274638"/>
            <a:ext cx="417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014413" indent="-1001713">
              <a:lnSpc>
                <a:spcPct val="111000"/>
              </a:lnSpc>
              <a:spcBef>
                <a:spcPts val="100"/>
              </a:spcBef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Акт о досрочном завершении итогового собеседования по русскому  языку по уважительным причинам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688" y="3316288"/>
            <a:ext cx="1965325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spc="10" dirty="0">
                <a:latin typeface="Times New Roman"/>
                <a:cs typeface="Times New Roman"/>
              </a:rPr>
              <a:t>Образовательная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15" dirty="0">
                <a:latin typeface="Times New Roman"/>
                <a:cs typeface="Times New Roman"/>
              </a:rPr>
              <a:t>организация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участника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4963" y="3316288"/>
            <a:ext cx="2166937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2154555" algn="l"/>
              </a:tabLst>
              <a:defRPr/>
            </a:pP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688" y="3830638"/>
            <a:ext cx="4416425" cy="147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b="1" spc="15" dirty="0">
                <a:latin typeface="Times New Roman"/>
                <a:cs typeface="Times New Roman"/>
              </a:rPr>
              <a:t>Досрочно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spc="10" dirty="0">
                <a:latin typeface="Times New Roman"/>
                <a:cs typeface="Times New Roman"/>
              </a:rPr>
              <a:t>завершил</a:t>
            </a:r>
            <a:r>
              <a:rPr sz="800" b="1" dirty="0">
                <a:latin typeface="Times New Roman"/>
                <a:cs typeface="Times New Roman"/>
              </a:rPr>
              <a:t> </a:t>
            </a:r>
            <a:r>
              <a:rPr sz="800" b="1" spc="25" dirty="0">
                <a:latin typeface="Times New Roman"/>
                <a:cs typeface="Times New Roman"/>
              </a:rPr>
              <a:t>итоговое</a:t>
            </a:r>
            <a:r>
              <a:rPr sz="800" b="1" spc="95" dirty="0">
                <a:latin typeface="Times New Roman"/>
                <a:cs typeface="Times New Roman"/>
              </a:rPr>
              <a:t> </a:t>
            </a:r>
            <a:r>
              <a:rPr sz="800" b="1" spc="30" dirty="0">
                <a:latin typeface="Times New Roman"/>
                <a:cs typeface="Times New Roman"/>
              </a:rPr>
              <a:t>собеседование</a:t>
            </a:r>
            <a:r>
              <a:rPr sz="800" b="1" spc="95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по</a:t>
            </a:r>
            <a:r>
              <a:rPr sz="800" b="1" spc="50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русскому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языку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по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следующим</a:t>
            </a:r>
            <a:r>
              <a:rPr sz="800" b="1" spc="10" dirty="0">
                <a:latin typeface="Times New Roman"/>
                <a:cs typeface="Times New Roman"/>
              </a:rPr>
              <a:t> причинам: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150" name="object 19"/>
          <p:cNvSpPr txBox="1">
            <a:spLocks noChangeArrowheads="1"/>
          </p:cNvSpPr>
          <p:nvPr/>
        </p:nvSpPr>
        <p:spPr bwMode="auto">
          <a:xfrm>
            <a:off x="547688" y="5505450"/>
            <a:ext cx="15827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Ответственный организатор ОО  (места проведения)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86050" y="5308600"/>
            <a:ext cx="1984375" cy="528638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229870" fontAlgn="auto">
              <a:spcBef>
                <a:spcPts val="140"/>
              </a:spcBef>
              <a:spcAft>
                <a:spcPts val="0"/>
              </a:spcAft>
              <a:tabLst>
                <a:tab pos="1280795" algn="l"/>
              </a:tabLst>
              <a:defRPr/>
            </a:pPr>
            <a:r>
              <a:rPr sz="600" spc="15" dirty="0">
                <a:latin typeface="Times New Roman"/>
                <a:cs typeface="Times New Roman"/>
              </a:rPr>
              <a:t>подпись	</a:t>
            </a:r>
            <a:r>
              <a:rPr sz="550" spc="25" dirty="0">
                <a:latin typeface="Times New Roman"/>
                <a:cs typeface="Times New Roman"/>
              </a:rPr>
              <a:t>ФИО</a:t>
            </a:r>
            <a:endParaRPr sz="550">
              <a:latin typeface="Times New Roman"/>
              <a:cs typeface="Times New Roman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defRPr/>
            </a:pPr>
            <a:endParaRPr sz="800"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tabLst>
                <a:tab pos="711200" algn="l"/>
                <a:tab pos="1939925" algn="l"/>
              </a:tabLst>
              <a:defRPr/>
            </a:pPr>
            <a:r>
              <a:rPr sz="850" spc="5" dirty="0">
                <a:latin typeface="Times New Roman"/>
                <a:cs typeface="Times New Roman"/>
              </a:rPr>
              <a:t>/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/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50" spc="5" dirty="0">
                <a:latin typeface="Times New Roman"/>
                <a:cs typeface="Times New Roman"/>
              </a:rPr>
              <a:t>/</a:t>
            </a:r>
            <a:endParaRPr sz="850">
              <a:latin typeface="Times New Roman"/>
              <a:cs typeface="Times New Roman"/>
            </a:endParaRPr>
          </a:p>
          <a:p>
            <a:pPr marL="229870" fontAlgn="auto">
              <a:spcBef>
                <a:spcPts val="509"/>
              </a:spcBef>
              <a:spcAft>
                <a:spcPts val="0"/>
              </a:spcAft>
              <a:tabLst>
                <a:tab pos="1280795" algn="l"/>
              </a:tabLst>
              <a:defRPr/>
            </a:pPr>
            <a:r>
              <a:rPr sz="600" spc="15" dirty="0">
                <a:latin typeface="Times New Roman"/>
                <a:cs typeface="Times New Roman"/>
              </a:rPr>
              <a:t>подпись	</a:t>
            </a:r>
            <a:r>
              <a:rPr sz="550" spc="25" dirty="0">
                <a:latin typeface="Times New Roman"/>
                <a:cs typeface="Times New Roman"/>
              </a:rPr>
              <a:t>ФИО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2025" y="782638"/>
            <a:ext cx="261938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50" dirty="0">
                <a:latin typeface="Times New Roman"/>
                <a:cs typeface="Times New Roman"/>
              </a:rPr>
              <a:t>р</a:t>
            </a:r>
            <a:r>
              <a:rPr sz="550" spc="25" dirty="0">
                <a:latin typeface="Times New Roman"/>
                <a:cs typeface="Times New Roman"/>
              </a:rPr>
              <a:t>е</a:t>
            </a:r>
            <a:r>
              <a:rPr sz="550" spc="45" dirty="0">
                <a:latin typeface="Times New Roman"/>
                <a:cs typeface="Times New Roman"/>
              </a:rPr>
              <a:t>г</a:t>
            </a:r>
            <a:r>
              <a:rPr sz="550" spc="35" dirty="0">
                <a:latin typeface="Times New Roman"/>
                <a:cs typeface="Times New Roman"/>
              </a:rPr>
              <a:t>и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30" dirty="0">
                <a:latin typeface="Times New Roman"/>
                <a:cs typeface="Times New Roman"/>
              </a:rPr>
              <a:t>н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79875" y="782638"/>
            <a:ext cx="798513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25" dirty="0">
                <a:latin typeface="Times New Roman"/>
                <a:cs typeface="Times New Roman"/>
              </a:rPr>
              <a:t>(дата:число-месяц-год)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8425" y="782638"/>
            <a:ext cx="385763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30" dirty="0">
                <a:latin typeface="Times New Roman"/>
                <a:cs typeface="Times New Roman"/>
              </a:rPr>
              <a:t>(</a:t>
            </a:r>
            <a:r>
              <a:rPr sz="550" spc="5" dirty="0">
                <a:latin typeface="Times New Roman"/>
                <a:cs typeface="Times New Roman"/>
              </a:rPr>
              <a:t>к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25" dirty="0">
                <a:latin typeface="Times New Roman"/>
                <a:cs typeface="Times New Roman"/>
              </a:rPr>
              <a:t>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5" dirty="0">
                <a:latin typeface="Times New Roman"/>
                <a:cs typeface="Times New Roman"/>
              </a:rPr>
              <a:t>М</a:t>
            </a:r>
            <a:r>
              <a:rPr sz="550" spc="15" dirty="0">
                <a:latin typeface="Times New Roman"/>
                <a:cs typeface="Times New Roman"/>
              </a:rPr>
              <a:t>С</a:t>
            </a:r>
            <a:r>
              <a:rPr sz="550" spc="45" dirty="0">
                <a:latin typeface="Times New Roman"/>
                <a:cs typeface="Times New Roman"/>
              </a:rPr>
              <a:t>У</a:t>
            </a:r>
            <a:r>
              <a:rPr sz="550" spc="15" dirty="0"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7238" y="782638"/>
            <a:ext cx="1184275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tabLst>
                <a:tab pos="587375" algn="l"/>
              </a:tabLst>
              <a:defRPr/>
            </a:pPr>
            <a:r>
              <a:rPr sz="550" spc="30" dirty="0">
                <a:latin typeface="Times New Roman"/>
                <a:cs typeface="Times New Roman"/>
              </a:rPr>
              <a:t>(код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30" dirty="0">
                <a:latin typeface="Times New Roman"/>
                <a:cs typeface="Times New Roman"/>
              </a:rPr>
              <a:t>ОО)	</a:t>
            </a:r>
            <a:r>
              <a:rPr sz="550" spc="35" dirty="0">
                <a:latin typeface="Times New Roman"/>
                <a:cs typeface="Times New Roman"/>
              </a:rPr>
              <a:t>(номер</a:t>
            </a:r>
            <a:r>
              <a:rPr sz="550" spc="2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кабинета)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35350" y="782638"/>
            <a:ext cx="457200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30" dirty="0">
                <a:latin typeface="Times New Roman"/>
                <a:cs typeface="Times New Roman"/>
              </a:rPr>
              <a:t>(</a:t>
            </a:r>
            <a:r>
              <a:rPr sz="550" spc="10" dirty="0">
                <a:latin typeface="Times New Roman"/>
                <a:cs typeface="Times New Roman"/>
              </a:rPr>
              <a:t>в</a:t>
            </a:r>
            <a:r>
              <a:rPr sz="550" spc="35" dirty="0">
                <a:latin typeface="Times New Roman"/>
                <a:cs typeface="Times New Roman"/>
              </a:rPr>
              <a:t>и</a:t>
            </a:r>
            <a:r>
              <a:rPr sz="550" spc="25" dirty="0">
                <a:latin typeface="Times New Roman"/>
                <a:cs typeface="Times New Roman"/>
              </a:rPr>
              <a:t>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0" dirty="0">
                <a:latin typeface="Times New Roman"/>
                <a:cs typeface="Times New Roman"/>
              </a:rPr>
              <a:t>р</a:t>
            </a:r>
            <a:r>
              <a:rPr sz="550" spc="25" dirty="0">
                <a:latin typeface="Times New Roman"/>
                <a:cs typeface="Times New Roman"/>
              </a:rPr>
              <a:t>а</a:t>
            </a:r>
            <a:r>
              <a:rPr sz="550" spc="45" dirty="0">
                <a:latin typeface="Times New Roman"/>
                <a:cs typeface="Times New Roman"/>
              </a:rPr>
              <a:t>б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30" dirty="0">
                <a:latin typeface="Times New Roman"/>
                <a:cs typeface="Times New Roman"/>
              </a:rPr>
              <a:t>т</a:t>
            </a:r>
            <a:r>
              <a:rPr sz="550" spc="10" dirty="0">
                <a:latin typeface="Times New Roman"/>
                <a:cs typeface="Times New Roman"/>
              </a:rPr>
              <a:t>ы</a:t>
            </a:r>
            <a:r>
              <a:rPr sz="550" spc="15" dirty="0"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76588" y="6032500"/>
            <a:ext cx="204787" cy="131763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700" spc="15" dirty="0">
                <a:latin typeface="Times New Roman"/>
                <a:cs typeface="Times New Roman"/>
              </a:rPr>
              <a:t>Да</a:t>
            </a:r>
            <a:r>
              <a:rPr sz="700" spc="-35" dirty="0">
                <a:latin typeface="Times New Roman"/>
                <a:cs typeface="Times New Roman"/>
              </a:rPr>
              <a:t>т</a:t>
            </a:r>
            <a:r>
              <a:rPr sz="700" spc="5" dirty="0">
                <a:latin typeface="Times New Roman"/>
                <a:cs typeface="Times New Roman"/>
              </a:rPr>
              <a:t>а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1500" y="1216025"/>
            <a:ext cx="442913" cy="115888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30" dirty="0">
                <a:latin typeface="Times New Roman"/>
                <a:cs typeface="Times New Roman"/>
              </a:rPr>
              <a:t>(</a:t>
            </a:r>
            <a:r>
              <a:rPr sz="550" spc="5" dirty="0">
                <a:latin typeface="Times New Roman"/>
                <a:cs typeface="Times New Roman"/>
              </a:rPr>
              <a:t>к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25" dirty="0">
                <a:latin typeface="Times New Roman"/>
                <a:cs typeface="Times New Roman"/>
              </a:rPr>
              <a:t>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ф</a:t>
            </a:r>
            <a:r>
              <a:rPr sz="550" spc="50" dirty="0">
                <a:latin typeface="Times New Roman"/>
                <a:cs typeface="Times New Roman"/>
              </a:rPr>
              <a:t>ор</a:t>
            </a:r>
            <a:r>
              <a:rPr sz="550" spc="35" dirty="0">
                <a:latin typeface="Times New Roman"/>
                <a:cs typeface="Times New Roman"/>
              </a:rPr>
              <a:t>м</a:t>
            </a:r>
            <a:r>
              <a:rPr sz="550" spc="10" dirty="0">
                <a:latin typeface="Times New Roman"/>
                <a:cs typeface="Times New Roman"/>
              </a:rPr>
              <a:t>ы</a:t>
            </a:r>
            <a:r>
              <a:rPr sz="550" spc="15" dirty="0"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25700" y="2741613"/>
            <a:ext cx="225425" cy="122237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5" dirty="0">
                <a:latin typeface="Times New Roman"/>
                <a:cs typeface="Times New Roman"/>
              </a:rPr>
              <a:t>се</a:t>
            </a:r>
            <a:r>
              <a:rPr sz="600" spc="80" dirty="0">
                <a:latin typeface="Times New Roman"/>
                <a:cs typeface="Times New Roman"/>
              </a:rPr>
              <a:t>р</a:t>
            </a:r>
            <a:r>
              <a:rPr sz="600" spc="5" dirty="0">
                <a:latin typeface="Times New Roman"/>
                <a:cs typeface="Times New Roman"/>
              </a:rPr>
              <a:t>и</a:t>
            </a:r>
            <a:r>
              <a:rPr sz="600" spc="25" dirty="0">
                <a:latin typeface="Times New Roman"/>
                <a:cs typeface="Times New Roman"/>
              </a:rPr>
              <a:t>я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688" y="5205413"/>
            <a:ext cx="1177925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spc="15" dirty="0">
                <a:latin typeface="Times New Roman"/>
                <a:cs typeface="Times New Roman"/>
              </a:rPr>
              <a:t>Медицинский работник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13138" y="2741613"/>
            <a:ext cx="234950" cy="122237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5" dirty="0">
                <a:latin typeface="Times New Roman"/>
                <a:cs typeface="Times New Roman"/>
              </a:rPr>
              <a:t>н</a:t>
            </a:r>
            <a:r>
              <a:rPr sz="600" spc="30" dirty="0">
                <a:latin typeface="Times New Roman"/>
                <a:cs typeface="Times New Roman"/>
              </a:rPr>
              <a:t>о</a:t>
            </a:r>
            <a:r>
              <a:rPr sz="600" dirty="0">
                <a:latin typeface="Times New Roman"/>
                <a:cs typeface="Times New Roman"/>
              </a:rPr>
              <a:t>м</a:t>
            </a:r>
            <a:r>
              <a:rPr sz="600" spc="5" dirty="0">
                <a:latin typeface="Times New Roman"/>
                <a:cs typeface="Times New Roman"/>
              </a:rPr>
              <a:t>е</a:t>
            </a:r>
            <a:r>
              <a:rPr sz="600" spc="30" dirty="0">
                <a:latin typeface="Times New Roman"/>
                <a:cs typeface="Times New Roman"/>
              </a:rPr>
              <a:t>р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162" name="object 31"/>
          <p:cNvSpPr txBox="1">
            <a:spLocks noChangeArrowheads="1"/>
          </p:cNvSpPr>
          <p:nvPr/>
        </p:nvSpPr>
        <p:spPr bwMode="auto">
          <a:xfrm>
            <a:off x="2686050" y="4937125"/>
            <a:ext cx="19843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7785" rIns="0" bIns="0">
            <a:spAutoFit/>
          </a:bodyPr>
          <a:lstStyle/>
          <a:p>
            <a:pPr algn="r">
              <a:spcBef>
                <a:spcPts val="450"/>
              </a:spcBef>
              <a:tabLst>
                <a:tab pos="369888" algn="l"/>
              </a:tabLst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час.	мин.</a:t>
            </a:r>
          </a:p>
          <a:p>
            <a:pPr>
              <a:spcBef>
                <a:spcPts val="450"/>
              </a:spcBef>
              <a:tabLst>
                <a:tab pos="369888" algn="l"/>
              </a:tabLst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800" u="sng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altLang="ru-RU" sz="800" u="sng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7688" y="4840288"/>
            <a:ext cx="3160712" cy="147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b="1" spc="30" dirty="0">
                <a:latin typeface="Times New Roman"/>
                <a:cs typeface="Times New Roman"/>
              </a:rPr>
              <a:t>Время</a:t>
            </a:r>
            <a:r>
              <a:rPr sz="800" b="1" spc="10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завершения</a:t>
            </a:r>
            <a:r>
              <a:rPr sz="800" b="1" spc="10" dirty="0">
                <a:latin typeface="Times New Roman"/>
                <a:cs typeface="Times New Roman"/>
              </a:rPr>
              <a:t> </a:t>
            </a:r>
            <a:r>
              <a:rPr sz="800" b="1" spc="25" dirty="0">
                <a:latin typeface="Times New Roman"/>
                <a:cs typeface="Times New Roman"/>
              </a:rPr>
              <a:t>итогового</a:t>
            </a:r>
            <a:r>
              <a:rPr sz="800" b="1" spc="50" dirty="0">
                <a:latin typeface="Times New Roman"/>
                <a:cs typeface="Times New Roman"/>
              </a:rPr>
              <a:t> </a:t>
            </a:r>
            <a:r>
              <a:rPr sz="800" b="1" spc="30" dirty="0">
                <a:latin typeface="Times New Roman"/>
                <a:cs typeface="Times New Roman"/>
              </a:rPr>
              <a:t>собеседования</a:t>
            </a:r>
            <a:r>
              <a:rPr sz="800" b="1" spc="10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по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русскому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языку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164" name="object 33"/>
          <p:cNvSpPr txBox="1">
            <a:spLocks noChangeArrowheads="1"/>
          </p:cNvSpPr>
          <p:nvPr/>
        </p:nvSpPr>
        <p:spPr bwMode="auto">
          <a:xfrm>
            <a:off x="547688" y="1609725"/>
            <a:ext cx="39719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488950">
              <a:spcBef>
                <a:spcPts val="100"/>
              </a:spcBef>
            </a:pP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Сведения об участнике итогового собеседования по русскому языку</a:t>
            </a: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  <a:p>
            <a:pPr marL="488950">
              <a:lnSpc>
                <a:spcPct val="207000"/>
              </a:lnSpc>
              <a:spcBef>
                <a:spcPts val="25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Фамилия  Имя  Отчество  </a:t>
            </a: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Документ,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51075" y="1074738"/>
            <a:ext cx="261938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b="1" spc="-15" dirty="0">
                <a:latin typeface="Times New Roman"/>
                <a:cs typeface="Times New Roman"/>
              </a:rPr>
              <a:t>А</a:t>
            </a:r>
            <a:r>
              <a:rPr sz="850" b="1" spc="40" dirty="0">
                <a:latin typeface="Times New Roman"/>
                <a:cs typeface="Times New Roman"/>
              </a:rPr>
              <a:t>К</a:t>
            </a:r>
            <a:r>
              <a:rPr sz="850" b="1" spc="20" dirty="0">
                <a:latin typeface="Times New Roman"/>
                <a:cs typeface="Times New Roman"/>
              </a:rPr>
              <a:t>Т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7513" y="1074738"/>
            <a:ext cx="225425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b="1" dirty="0">
                <a:latin typeface="Times New Roman"/>
                <a:cs typeface="Times New Roman"/>
              </a:rPr>
              <a:t>И</a:t>
            </a:r>
            <a:r>
              <a:rPr sz="850" b="1" spc="-15" dirty="0">
                <a:latin typeface="Times New Roman"/>
                <a:cs typeface="Times New Roman"/>
              </a:rPr>
              <a:t>С</a:t>
            </a:r>
            <a:r>
              <a:rPr sz="850" b="1" spc="10" dirty="0">
                <a:latin typeface="Times New Roman"/>
                <a:cs typeface="Times New Roman"/>
              </a:rPr>
              <a:t>-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67225" y="1063625"/>
            <a:ext cx="533400" cy="163513"/>
          </a:xfrm>
          <a:prstGeom prst="rect">
            <a:avLst/>
          </a:prstGeom>
          <a:solidFill>
            <a:srgbClr val="FFFFFF"/>
          </a:solidFill>
          <a:ln w="7044">
            <a:solidFill>
              <a:srgbClr val="000000"/>
            </a:solidFill>
          </a:ln>
        </p:spPr>
        <p:txBody>
          <a:bodyPr lIns="0" tIns="24130" rIns="0" bIns="0">
            <a:spAutoFit/>
          </a:bodyPr>
          <a:lstStyle/>
          <a:p>
            <a:pPr marL="6985" algn="ctr" fontAlgn="auto">
              <a:spcBef>
                <a:spcPts val="190"/>
              </a:spcBef>
              <a:spcAft>
                <a:spcPts val="0"/>
              </a:spcAft>
              <a:defRPr/>
            </a:pPr>
            <a:r>
              <a:rPr sz="850" b="1" spc="15" dirty="0">
                <a:latin typeface="Times New Roman"/>
                <a:cs typeface="Times New Roman"/>
              </a:rPr>
              <a:t>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5168" name="object 37"/>
          <p:cNvSpPr txBox="1">
            <a:spLocks noChangeArrowheads="1"/>
          </p:cNvSpPr>
          <p:nvPr/>
        </p:nvSpPr>
        <p:spPr bwMode="auto">
          <a:xfrm>
            <a:off x="646113" y="1203325"/>
            <a:ext cx="3454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035050" indent="-1022350">
              <a:lnSpc>
                <a:spcPct val="133000"/>
              </a:lnSpc>
              <a:spcBef>
                <a:spcPts val="100"/>
              </a:spcBef>
            </a:pP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о досрочном завершении итогового собеседования по русскому языку  по уважительным причинам</a:t>
            </a: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169" name="object 38"/>
          <p:cNvGrpSpPr>
            <a:grpSpLocks/>
          </p:cNvGrpSpPr>
          <p:nvPr/>
        </p:nvGrpSpPr>
        <p:grpSpPr bwMode="auto">
          <a:xfrm>
            <a:off x="530225" y="250825"/>
            <a:ext cx="4483100" cy="6069013"/>
            <a:chOff x="530021" y="251167"/>
            <a:chExt cx="4483735" cy="6068060"/>
          </a:xfrm>
        </p:grpSpPr>
        <p:sp>
          <p:nvSpPr>
            <p:cNvPr id="45171" name="object 39"/>
            <p:cNvSpPr>
              <a:spLocks/>
            </p:cNvSpPr>
            <p:nvPr/>
          </p:nvSpPr>
          <p:spPr bwMode="auto">
            <a:xfrm>
              <a:off x="963600" y="900834"/>
              <a:ext cx="259715" cy="0"/>
            </a:xfrm>
            <a:custGeom>
              <a:avLst/>
              <a:gdLst>
                <a:gd name="T0" fmla="*/ 0 w 259715"/>
                <a:gd name="T1" fmla="*/ 259377 w 2597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9715">
                  <a:moveTo>
                    <a:pt x="0" y="0"/>
                  </a:moveTo>
                  <a:lnTo>
                    <a:pt x="259377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2" name="object 40"/>
            <p:cNvSpPr>
              <a:spLocks/>
            </p:cNvSpPr>
            <p:nvPr/>
          </p:nvSpPr>
          <p:spPr bwMode="auto">
            <a:xfrm>
              <a:off x="960101" y="897496"/>
              <a:ext cx="266700" cy="6985"/>
            </a:xfrm>
            <a:custGeom>
              <a:avLst/>
              <a:gdLst>
                <a:gd name="T0" fmla="*/ 266374 w 266700"/>
                <a:gd name="T1" fmla="*/ 0 h 6984"/>
                <a:gd name="T2" fmla="*/ 0 w 266700"/>
                <a:gd name="T3" fmla="*/ 0 h 6984"/>
                <a:gd name="T4" fmla="*/ 0 w 266700"/>
                <a:gd name="T5" fmla="*/ 6766 h 6984"/>
                <a:gd name="T6" fmla="*/ 266374 w 266700"/>
                <a:gd name="T7" fmla="*/ 6766 h 6984"/>
                <a:gd name="T8" fmla="*/ 266374 w 26670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700" h="6984">
                  <a:moveTo>
                    <a:pt x="266374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66374" y="6765"/>
                  </a:lnTo>
                  <a:lnTo>
                    <a:pt x="266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3" name="object 41"/>
            <p:cNvSpPr>
              <a:spLocks/>
            </p:cNvSpPr>
            <p:nvPr/>
          </p:nvSpPr>
          <p:spPr bwMode="auto">
            <a:xfrm>
              <a:off x="963600" y="1063481"/>
              <a:ext cx="259715" cy="0"/>
            </a:xfrm>
            <a:custGeom>
              <a:avLst/>
              <a:gdLst>
                <a:gd name="T0" fmla="*/ 0 w 259715"/>
                <a:gd name="T1" fmla="*/ 259377 w 2597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9715">
                  <a:moveTo>
                    <a:pt x="0" y="0"/>
                  </a:moveTo>
                  <a:lnTo>
                    <a:pt x="259377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4" name="object 42"/>
            <p:cNvSpPr>
              <a:spLocks/>
            </p:cNvSpPr>
            <p:nvPr/>
          </p:nvSpPr>
          <p:spPr bwMode="auto">
            <a:xfrm>
              <a:off x="960101" y="1060053"/>
              <a:ext cx="266700" cy="6985"/>
            </a:xfrm>
            <a:custGeom>
              <a:avLst/>
              <a:gdLst>
                <a:gd name="T0" fmla="*/ 266374 w 266700"/>
                <a:gd name="T1" fmla="*/ 0 h 6984"/>
                <a:gd name="T2" fmla="*/ 0 w 266700"/>
                <a:gd name="T3" fmla="*/ 0 h 6984"/>
                <a:gd name="T4" fmla="*/ 0 w 266700"/>
                <a:gd name="T5" fmla="*/ 6766 h 6984"/>
                <a:gd name="T6" fmla="*/ 266374 w 266700"/>
                <a:gd name="T7" fmla="*/ 6766 h 6984"/>
                <a:gd name="T8" fmla="*/ 266374 w 26670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700" h="6984">
                  <a:moveTo>
                    <a:pt x="266374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66374" y="6765"/>
                  </a:lnTo>
                  <a:lnTo>
                    <a:pt x="266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5" name="object 43"/>
            <p:cNvSpPr>
              <a:spLocks/>
            </p:cNvSpPr>
            <p:nvPr/>
          </p:nvSpPr>
          <p:spPr bwMode="auto">
            <a:xfrm>
              <a:off x="3367504" y="900834"/>
              <a:ext cx="0" cy="163195"/>
            </a:xfrm>
            <a:custGeom>
              <a:avLst/>
              <a:gdLst>
                <a:gd name="T0" fmla="*/ 0 h 163194"/>
                <a:gd name="T1" fmla="*/ 162648 h 1631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4">
                  <a:moveTo>
                    <a:pt x="0" y="0"/>
                  </a:moveTo>
                  <a:lnTo>
                    <a:pt x="0" y="1626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6" name="object 44"/>
            <p:cNvSpPr>
              <a:spLocks/>
            </p:cNvSpPr>
            <p:nvPr/>
          </p:nvSpPr>
          <p:spPr bwMode="auto">
            <a:xfrm>
              <a:off x="3364052" y="897451"/>
              <a:ext cx="7620" cy="169545"/>
            </a:xfrm>
            <a:custGeom>
              <a:avLst/>
              <a:gdLst>
                <a:gd name="T0" fmla="*/ 6997 w 7620"/>
                <a:gd name="T1" fmla="*/ 0 h 169544"/>
                <a:gd name="T2" fmla="*/ 0 w 7620"/>
                <a:gd name="T3" fmla="*/ 0 h 169544"/>
                <a:gd name="T4" fmla="*/ 0 w 7620"/>
                <a:gd name="T5" fmla="*/ 169368 h 169544"/>
                <a:gd name="T6" fmla="*/ 6997 w 7620"/>
                <a:gd name="T7" fmla="*/ 169368 h 169544"/>
                <a:gd name="T8" fmla="*/ 6997 w 7620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7" name="object 45"/>
            <p:cNvSpPr>
              <a:spLocks/>
            </p:cNvSpPr>
            <p:nvPr/>
          </p:nvSpPr>
          <p:spPr bwMode="auto">
            <a:xfrm>
              <a:off x="3493741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8" name="object 46"/>
            <p:cNvSpPr>
              <a:spLocks/>
            </p:cNvSpPr>
            <p:nvPr/>
          </p:nvSpPr>
          <p:spPr bwMode="auto">
            <a:xfrm>
              <a:off x="3490195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9" name="object 47"/>
            <p:cNvSpPr>
              <a:spLocks/>
            </p:cNvSpPr>
            <p:nvPr/>
          </p:nvSpPr>
          <p:spPr bwMode="auto">
            <a:xfrm>
              <a:off x="3647874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0" name="object 48"/>
            <p:cNvSpPr>
              <a:spLocks/>
            </p:cNvSpPr>
            <p:nvPr/>
          </p:nvSpPr>
          <p:spPr bwMode="auto">
            <a:xfrm>
              <a:off x="3644329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1" name="object 49"/>
            <p:cNvSpPr>
              <a:spLocks/>
            </p:cNvSpPr>
            <p:nvPr/>
          </p:nvSpPr>
          <p:spPr bwMode="auto">
            <a:xfrm>
              <a:off x="3963232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2" name="object 50"/>
            <p:cNvSpPr>
              <a:spLocks/>
            </p:cNvSpPr>
            <p:nvPr/>
          </p:nvSpPr>
          <p:spPr bwMode="auto">
            <a:xfrm>
              <a:off x="3959780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3" name="object 51"/>
            <p:cNvSpPr>
              <a:spLocks/>
            </p:cNvSpPr>
            <p:nvPr/>
          </p:nvSpPr>
          <p:spPr bwMode="auto">
            <a:xfrm>
              <a:off x="4089468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4" name="object 52"/>
            <p:cNvSpPr>
              <a:spLocks/>
            </p:cNvSpPr>
            <p:nvPr/>
          </p:nvSpPr>
          <p:spPr bwMode="auto">
            <a:xfrm>
              <a:off x="4085923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5" name="object 53"/>
            <p:cNvSpPr>
              <a:spLocks/>
            </p:cNvSpPr>
            <p:nvPr/>
          </p:nvSpPr>
          <p:spPr bwMode="auto">
            <a:xfrm>
              <a:off x="4208614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6" name="object 54"/>
            <p:cNvSpPr>
              <a:spLocks/>
            </p:cNvSpPr>
            <p:nvPr/>
          </p:nvSpPr>
          <p:spPr bwMode="auto">
            <a:xfrm>
              <a:off x="4205162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7" name="object 55"/>
            <p:cNvSpPr>
              <a:spLocks/>
            </p:cNvSpPr>
            <p:nvPr/>
          </p:nvSpPr>
          <p:spPr bwMode="auto">
            <a:xfrm>
              <a:off x="4327573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8" name="object 56"/>
            <p:cNvSpPr>
              <a:spLocks/>
            </p:cNvSpPr>
            <p:nvPr/>
          </p:nvSpPr>
          <p:spPr bwMode="auto">
            <a:xfrm>
              <a:off x="4324121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9" name="object 57"/>
            <p:cNvSpPr>
              <a:spLocks/>
            </p:cNvSpPr>
            <p:nvPr/>
          </p:nvSpPr>
          <p:spPr bwMode="auto">
            <a:xfrm>
              <a:off x="4467711" y="907600"/>
              <a:ext cx="0" cy="318770"/>
            </a:xfrm>
            <a:custGeom>
              <a:avLst/>
              <a:gdLst>
                <a:gd name="T0" fmla="*/ 0 h 318769"/>
                <a:gd name="T1" fmla="*/ 318439 h 3187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18769">
                  <a:moveTo>
                    <a:pt x="0" y="0"/>
                  </a:moveTo>
                  <a:lnTo>
                    <a:pt x="0" y="318438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0" name="object 58"/>
            <p:cNvSpPr>
              <a:spLocks/>
            </p:cNvSpPr>
            <p:nvPr/>
          </p:nvSpPr>
          <p:spPr bwMode="auto">
            <a:xfrm>
              <a:off x="4464259" y="904262"/>
              <a:ext cx="7620" cy="325755"/>
            </a:xfrm>
            <a:custGeom>
              <a:avLst/>
              <a:gdLst>
                <a:gd name="T0" fmla="*/ 6997 w 7620"/>
                <a:gd name="T1" fmla="*/ 0 h 325755"/>
                <a:gd name="T2" fmla="*/ 0 w 7620"/>
                <a:gd name="T3" fmla="*/ 0 h 325755"/>
                <a:gd name="T4" fmla="*/ 0 w 7620"/>
                <a:gd name="T5" fmla="*/ 325203 h 325755"/>
                <a:gd name="T6" fmla="*/ 6997 w 7620"/>
                <a:gd name="T7" fmla="*/ 325203 h 325755"/>
                <a:gd name="T8" fmla="*/ 6997 w 7620"/>
                <a:gd name="T9" fmla="*/ 0 h 325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325755">
                  <a:moveTo>
                    <a:pt x="6997" y="0"/>
                  </a:moveTo>
                  <a:lnTo>
                    <a:pt x="0" y="0"/>
                  </a:lnTo>
                  <a:lnTo>
                    <a:pt x="0" y="325203"/>
                  </a:lnTo>
                  <a:lnTo>
                    <a:pt x="6997" y="32520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1" name="object 59"/>
            <p:cNvSpPr>
              <a:spLocks/>
            </p:cNvSpPr>
            <p:nvPr/>
          </p:nvSpPr>
          <p:spPr bwMode="auto">
            <a:xfrm>
              <a:off x="4607943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2" name="object 60"/>
            <p:cNvSpPr>
              <a:spLocks/>
            </p:cNvSpPr>
            <p:nvPr/>
          </p:nvSpPr>
          <p:spPr bwMode="auto">
            <a:xfrm>
              <a:off x="4604491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3" name="object 61"/>
            <p:cNvSpPr>
              <a:spLocks/>
            </p:cNvSpPr>
            <p:nvPr/>
          </p:nvSpPr>
          <p:spPr bwMode="auto">
            <a:xfrm>
              <a:off x="5000554" y="907600"/>
              <a:ext cx="0" cy="318770"/>
            </a:xfrm>
            <a:custGeom>
              <a:avLst/>
              <a:gdLst>
                <a:gd name="T0" fmla="*/ 0 h 318769"/>
                <a:gd name="T1" fmla="*/ 318439 h 3187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18769">
                  <a:moveTo>
                    <a:pt x="0" y="0"/>
                  </a:moveTo>
                  <a:lnTo>
                    <a:pt x="0" y="318438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4" name="object 62"/>
            <p:cNvSpPr>
              <a:spLocks/>
            </p:cNvSpPr>
            <p:nvPr/>
          </p:nvSpPr>
          <p:spPr bwMode="auto">
            <a:xfrm>
              <a:off x="4997009" y="904262"/>
              <a:ext cx="7620" cy="325755"/>
            </a:xfrm>
            <a:custGeom>
              <a:avLst/>
              <a:gdLst>
                <a:gd name="T0" fmla="*/ 6997 w 7620"/>
                <a:gd name="T1" fmla="*/ 0 h 325755"/>
                <a:gd name="T2" fmla="*/ 0 w 7620"/>
                <a:gd name="T3" fmla="*/ 0 h 325755"/>
                <a:gd name="T4" fmla="*/ 0 w 7620"/>
                <a:gd name="T5" fmla="*/ 325203 h 325755"/>
                <a:gd name="T6" fmla="*/ 6997 w 7620"/>
                <a:gd name="T7" fmla="*/ 325203 h 325755"/>
                <a:gd name="T8" fmla="*/ 6997 w 7620"/>
                <a:gd name="T9" fmla="*/ 0 h 325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325755">
                  <a:moveTo>
                    <a:pt x="6997" y="0"/>
                  </a:moveTo>
                  <a:lnTo>
                    <a:pt x="0" y="0"/>
                  </a:lnTo>
                  <a:lnTo>
                    <a:pt x="0" y="325203"/>
                  </a:lnTo>
                  <a:lnTo>
                    <a:pt x="6997" y="32520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5" name="object 63"/>
            <p:cNvSpPr>
              <a:spLocks/>
            </p:cNvSpPr>
            <p:nvPr/>
          </p:nvSpPr>
          <p:spPr bwMode="auto">
            <a:xfrm>
              <a:off x="1475077" y="1855968"/>
              <a:ext cx="0" cy="162560"/>
            </a:xfrm>
            <a:custGeom>
              <a:avLst/>
              <a:gdLst>
                <a:gd name="T0" fmla="*/ 0 h 162560"/>
                <a:gd name="T1" fmla="*/ 16255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55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6" name="object 64"/>
            <p:cNvSpPr>
              <a:spLocks/>
            </p:cNvSpPr>
            <p:nvPr/>
          </p:nvSpPr>
          <p:spPr bwMode="auto">
            <a:xfrm>
              <a:off x="1471625" y="1852585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7" name="object 65"/>
            <p:cNvSpPr>
              <a:spLocks/>
            </p:cNvSpPr>
            <p:nvPr/>
          </p:nvSpPr>
          <p:spPr bwMode="auto">
            <a:xfrm>
              <a:off x="162930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8" name="object 66"/>
            <p:cNvSpPr>
              <a:spLocks/>
            </p:cNvSpPr>
            <p:nvPr/>
          </p:nvSpPr>
          <p:spPr bwMode="auto">
            <a:xfrm>
              <a:off x="162585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9" name="object 67"/>
            <p:cNvSpPr>
              <a:spLocks/>
            </p:cNvSpPr>
            <p:nvPr/>
          </p:nvSpPr>
          <p:spPr bwMode="auto">
            <a:xfrm>
              <a:off x="1755540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0" name="object 68"/>
            <p:cNvSpPr>
              <a:spLocks/>
            </p:cNvSpPr>
            <p:nvPr/>
          </p:nvSpPr>
          <p:spPr bwMode="auto">
            <a:xfrm>
              <a:off x="1751995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1" name="object 69"/>
            <p:cNvSpPr>
              <a:spLocks/>
            </p:cNvSpPr>
            <p:nvPr/>
          </p:nvSpPr>
          <p:spPr bwMode="auto">
            <a:xfrm>
              <a:off x="190967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2" name="object 70"/>
            <p:cNvSpPr>
              <a:spLocks/>
            </p:cNvSpPr>
            <p:nvPr/>
          </p:nvSpPr>
          <p:spPr bwMode="auto">
            <a:xfrm>
              <a:off x="190622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3" name="object 71"/>
            <p:cNvSpPr>
              <a:spLocks/>
            </p:cNvSpPr>
            <p:nvPr/>
          </p:nvSpPr>
          <p:spPr bwMode="auto">
            <a:xfrm>
              <a:off x="2049905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4" name="object 72"/>
            <p:cNvSpPr>
              <a:spLocks/>
            </p:cNvSpPr>
            <p:nvPr/>
          </p:nvSpPr>
          <p:spPr bwMode="auto">
            <a:xfrm>
              <a:off x="2046360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5" name="object 73"/>
            <p:cNvSpPr>
              <a:spLocks/>
            </p:cNvSpPr>
            <p:nvPr/>
          </p:nvSpPr>
          <p:spPr bwMode="auto">
            <a:xfrm>
              <a:off x="219004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6" name="object 74"/>
            <p:cNvSpPr>
              <a:spLocks/>
            </p:cNvSpPr>
            <p:nvPr/>
          </p:nvSpPr>
          <p:spPr bwMode="auto">
            <a:xfrm>
              <a:off x="218659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7" name="object 75"/>
            <p:cNvSpPr>
              <a:spLocks/>
            </p:cNvSpPr>
            <p:nvPr/>
          </p:nvSpPr>
          <p:spPr bwMode="auto">
            <a:xfrm>
              <a:off x="2323278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8" name="object 76"/>
            <p:cNvSpPr>
              <a:spLocks/>
            </p:cNvSpPr>
            <p:nvPr/>
          </p:nvSpPr>
          <p:spPr bwMode="auto">
            <a:xfrm>
              <a:off x="231973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9" name="object 77"/>
            <p:cNvSpPr>
              <a:spLocks/>
            </p:cNvSpPr>
            <p:nvPr/>
          </p:nvSpPr>
          <p:spPr bwMode="auto">
            <a:xfrm>
              <a:off x="2463416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0" name="object 78"/>
            <p:cNvSpPr>
              <a:spLocks/>
            </p:cNvSpPr>
            <p:nvPr/>
          </p:nvSpPr>
          <p:spPr bwMode="auto">
            <a:xfrm>
              <a:off x="2459964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1" name="object 79"/>
            <p:cNvSpPr>
              <a:spLocks/>
            </p:cNvSpPr>
            <p:nvPr/>
          </p:nvSpPr>
          <p:spPr bwMode="auto">
            <a:xfrm>
              <a:off x="2603648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2" name="object 80"/>
            <p:cNvSpPr>
              <a:spLocks/>
            </p:cNvSpPr>
            <p:nvPr/>
          </p:nvSpPr>
          <p:spPr bwMode="auto">
            <a:xfrm>
              <a:off x="260010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3" name="object 81"/>
            <p:cNvSpPr>
              <a:spLocks/>
            </p:cNvSpPr>
            <p:nvPr/>
          </p:nvSpPr>
          <p:spPr bwMode="auto">
            <a:xfrm>
              <a:off x="2743786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4" name="object 82"/>
            <p:cNvSpPr>
              <a:spLocks/>
            </p:cNvSpPr>
            <p:nvPr/>
          </p:nvSpPr>
          <p:spPr bwMode="auto">
            <a:xfrm>
              <a:off x="2740334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5" name="object 83"/>
            <p:cNvSpPr>
              <a:spLocks/>
            </p:cNvSpPr>
            <p:nvPr/>
          </p:nvSpPr>
          <p:spPr bwMode="auto">
            <a:xfrm>
              <a:off x="2891015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6" name="object 84"/>
            <p:cNvSpPr>
              <a:spLocks/>
            </p:cNvSpPr>
            <p:nvPr/>
          </p:nvSpPr>
          <p:spPr bwMode="auto">
            <a:xfrm>
              <a:off x="2887470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7" name="object 85"/>
            <p:cNvSpPr>
              <a:spLocks/>
            </p:cNvSpPr>
            <p:nvPr/>
          </p:nvSpPr>
          <p:spPr bwMode="auto">
            <a:xfrm>
              <a:off x="305914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8" name="object 86"/>
            <p:cNvSpPr>
              <a:spLocks/>
            </p:cNvSpPr>
            <p:nvPr/>
          </p:nvSpPr>
          <p:spPr bwMode="auto">
            <a:xfrm>
              <a:off x="305569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9" name="object 87"/>
            <p:cNvSpPr>
              <a:spLocks/>
            </p:cNvSpPr>
            <p:nvPr/>
          </p:nvSpPr>
          <p:spPr bwMode="auto">
            <a:xfrm>
              <a:off x="321337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0" name="object 88"/>
            <p:cNvSpPr>
              <a:spLocks/>
            </p:cNvSpPr>
            <p:nvPr/>
          </p:nvSpPr>
          <p:spPr bwMode="auto">
            <a:xfrm>
              <a:off x="3209825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1" name="object 89"/>
            <p:cNvSpPr>
              <a:spLocks/>
            </p:cNvSpPr>
            <p:nvPr/>
          </p:nvSpPr>
          <p:spPr bwMode="auto">
            <a:xfrm>
              <a:off x="336750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2" name="object 90"/>
            <p:cNvSpPr>
              <a:spLocks/>
            </p:cNvSpPr>
            <p:nvPr/>
          </p:nvSpPr>
          <p:spPr bwMode="auto">
            <a:xfrm>
              <a:off x="3364052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3" name="object 91"/>
            <p:cNvSpPr>
              <a:spLocks/>
            </p:cNvSpPr>
            <p:nvPr/>
          </p:nvSpPr>
          <p:spPr bwMode="auto">
            <a:xfrm>
              <a:off x="349374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4" name="object 92"/>
            <p:cNvSpPr>
              <a:spLocks/>
            </p:cNvSpPr>
            <p:nvPr/>
          </p:nvSpPr>
          <p:spPr bwMode="auto">
            <a:xfrm>
              <a:off x="3490195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5" name="object 93"/>
            <p:cNvSpPr>
              <a:spLocks/>
            </p:cNvSpPr>
            <p:nvPr/>
          </p:nvSpPr>
          <p:spPr bwMode="auto">
            <a:xfrm>
              <a:off x="364787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6" name="object 94"/>
            <p:cNvSpPr>
              <a:spLocks/>
            </p:cNvSpPr>
            <p:nvPr/>
          </p:nvSpPr>
          <p:spPr bwMode="auto">
            <a:xfrm>
              <a:off x="3644329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7" name="object 95"/>
            <p:cNvSpPr>
              <a:spLocks/>
            </p:cNvSpPr>
            <p:nvPr/>
          </p:nvSpPr>
          <p:spPr bwMode="auto">
            <a:xfrm>
              <a:off x="380210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8" name="object 96"/>
            <p:cNvSpPr>
              <a:spLocks/>
            </p:cNvSpPr>
            <p:nvPr/>
          </p:nvSpPr>
          <p:spPr bwMode="auto">
            <a:xfrm>
              <a:off x="3798556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9" name="object 97"/>
            <p:cNvSpPr>
              <a:spLocks/>
            </p:cNvSpPr>
            <p:nvPr/>
          </p:nvSpPr>
          <p:spPr bwMode="auto">
            <a:xfrm>
              <a:off x="3963232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0" name="object 98"/>
            <p:cNvSpPr>
              <a:spLocks/>
            </p:cNvSpPr>
            <p:nvPr/>
          </p:nvSpPr>
          <p:spPr bwMode="auto">
            <a:xfrm>
              <a:off x="3959780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1" name="object 99"/>
            <p:cNvSpPr>
              <a:spLocks/>
            </p:cNvSpPr>
            <p:nvPr/>
          </p:nvSpPr>
          <p:spPr bwMode="auto">
            <a:xfrm>
              <a:off x="4089468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2" name="object 100"/>
            <p:cNvSpPr>
              <a:spLocks/>
            </p:cNvSpPr>
            <p:nvPr/>
          </p:nvSpPr>
          <p:spPr bwMode="auto">
            <a:xfrm>
              <a:off x="4085923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3" name="object 101"/>
            <p:cNvSpPr>
              <a:spLocks/>
            </p:cNvSpPr>
            <p:nvPr/>
          </p:nvSpPr>
          <p:spPr bwMode="auto">
            <a:xfrm>
              <a:off x="420861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4" name="object 102"/>
            <p:cNvSpPr>
              <a:spLocks/>
            </p:cNvSpPr>
            <p:nvPr/>
          </p:nvSpPr>
          <p:spPr bwMode="auto">
            <a:xfrm>
              <a:off x="4205162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5" name="object 103"/>
            <p:cNvSpPr>
              <a:spLocks/>
            </p:cNvSpPr>
            <p:nvPr/>
          </p:nvSpPr>
          <p:spPr bwMode="auto">
            <a:xfrm>
              <a:off x="4327573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6" name="object 104"/>
            <p:cNvSpPr>
              <a:spLocks/>
            </p:cNvSpPr>
            <p:nvPr/>
          </p:nvSpPr>
          <p:spPr bwMode="auto">
            <a:xfrm>
              <a:off x="4324121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7" name="object 105"/>
            <p:cNvSpPr>
              <a:spLocks/>
            </p:cNvSpPr>
            <p:nvPr/>
          </p:nvSpPr>
          <p:spPr bwMode="auto">
            <a:xfrm>
              <a:off x="446771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8" name="object 106"/>
            <p:cNvSpPr>
              <a:spLocks/>
            </p:cNvSpPr>
            <p:nvPr/>
          </p:nvSpPr>
          <p:spPr bwMode="auto">
            <a:xfrm>
              <a:off x="4464259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9" name="object 107"/>
            <p:cNvSpPr>
              <a:spLocks/>
            </p:cNvSpPr>
            <p:nvPr/>
          </p:nvSpPr>
          <p:spPr bwMode="auto">
            <a:xfrm>
              <a:off x="4607943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0" name="object 108"/>
            <p:cNvSpPr>
              <a:spLocks/>
            </p:cNvSpPr>
            <p:nvPr/>
          </p:nvSpPr>
          <p:spPr bwMode="auto">
            <a:xfrm>
              <a:off x="4604491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1" name="object 109"/>
            <p:cNvSpPr>
              <a:spLocks/>
            </p:cNvSpPr>
            <p:nvPr/>
          </p:nvSpPr>
          <p:spPr bwMode="auto">
            <a:xfrm>
              <a:off x="500055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2" name="object 110"/>
            <p:cNvSpPr>
              <a:spLocks/>
            </p:cNvSpPr>
            <p:nvPr/>
          </p:nvSpPr>
          <p:spPr bwMode="auto">
            <a:xfrm>
              <a:off x="4997009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3" name="object 111"/>
            <p:cNvSpPr>
              <a:spLocks/>
            </p:cNvSpPr>
            <p:nvPr/>
          </p:nvSpPr>
          <p:spPr bwMode="auto">
            <a:xfrm>
              <a:off x="1475077" y="2113245"/>
              <a:ext cx="0" cy="163195"/>
            </a:xfrm>
            <a:custGeom>
              <a:avLst/>
              <a:gdLst>
                <a:gd name="T0" fmla="*/ 0 h 163194"/>
                <a:gd name="T1" fmla="*/ 162648 h 1631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4">
                  <a:moveTo>
                    <a:pt x="0" y="0"/>
                  </a:moveTo>
                  <a:lnTo>
                    <a:pt x="0" y="1626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4" name="object 112"/>
            <p:cNvSpPr>
              <a:spLocks/>
            </p:cNvSpPr>
            <p:nvPr/>
          </p:nvSpPr>
          <p:spPr bwMode="auto">
            <a:xfrm>
              <a:off x="1471625" y="2109862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5" name="object 113"/>
            <p:cNvSpPr>
              <a:spLocks/>
            </p:cNvSpPr>
            <p:nvPr/>
          </p:nvSpPr>
          <p:spPr bwMode="auto">
            <a:xfrm>
              <a:off x="162930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6" name="object 114"/>
            <p:cNvSpPr>
              <a:spLocks/>
            </p:cNvSpPr>
            <p:nvPr/>
          </p:nvSpPr>
          <p:spPr bwMode="auto">
            <a:xfrm>
              <a:off x="162585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7" name="object 115"/>
            <p:cNvSpPr>
              <a:spLocks/>
            </p:cNvSpPr>
            <p:nvPr/>
          </p:nvSpPr>
          <p:spPr bwMode="auto">
            <a:xfrm>
              <a:off x="1755540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8" name="object 116"/>
            <p:cNvSpPr>
              <a:spLocks/>
            </p:cNvSpPr>
            <p:nvPr/>
          </p:nvSpPr>
          <p:spPr bwMode="auto">
            <a:xfrm>
              <a:off x="1751995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9" name="object 117"/>
            <p:cNvSpPr>
              <a:spLocks/>
            </p:cNvSpPr>
            <p:nvPr/>
          </p:nvSpPr>
          <p:spPr bwMode="auto">
            <a:xfrm>
              <a:off x="190967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0" name="object 118"/>
            <p:cNvSpPr>
              <a:spLocks/>
            </p:cNvSpPr>
            <p:nvPr/>
          </p:nvSpPr>
          <p:spPr bwMode="auto">
            <a:xfrm>
              <a:off x="190622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1" name="object 119"/>
            <p:cNvSpPr>
              <a:spLocks/>
            </p:cNvSpPr>
            <p:nvPr/>
          </p:nvSpPr>
          <p:spPr bwMode="auto">
            <a:xfrm>
              <a:off x="2049905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2" name="object 120"/>
            <p:cNvSpPr>
              <a:spLocks/>
            </p:cNvSpPr>
            <p:nvPr/>
          </p:nvSpPr>
          <p:spPr bwMode="auto">
            <a:xfrm>
              <a:off x="2046360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3" name="object 121"/>
            <p:cNvSpPr>
              <a:spLocks/>
            </p:cNvSpPr>
            <p:nvPr/>
          </p:nvSpPr>
          <p:spPr bwMode="auto">
            <a:xfrm>
              <a:off x="219004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4" name="object 122"/>
            <p:cNvSpPr>
              <a:spLocks/>
            </p:cNvSpPr>
            <p:nvPr/>
          </p:nvSpPr>
          <p:spPr bwMode="auto">
            <a:xfrm>
              <a:off x="218659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5" name="object 123"/>
            <p:cNvSpPr>
              <a:spLocks/>
            </p:cNvSpPr>
            <p:nvPr/>
          </p:nvSpPr>
          <p:spPr bwMode="auto">
            <a:xfrm>
              <a:off x="2323278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6" name="object 124"/>
            <p:cNvSpPr>
              <a:spLocks/>
            </p:cNvSpPr>
            <p:nvPr/>
          </p:nvSpPr>
          <p:spPr bwMode="auto">
            <a:xfrm>
              <a:off x="231973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7" name="object 125"/>
            <p:cNvSpPr>
              <a:spLocks/>
            </p:cNvSpPr>
            <p:nvPr/>
          </p:nvSpPr>
          <p:spPr bwMode="auto">
            <a:xfrm>
              <a:off x="2463416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8" name="object 126"/>
            <p:cNvSpPr>
              <a:spLocks/>
            </p:cNvSpPr>
            <p:nvPr/>
          </p:nvSpPr>
          <p:spPr bwMode="auto">
            <a:xfrm>
              <a:off x="2459964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9" name="object 127"/>
            <p:cNvSpPr>
              <a:spLocks/>
            </p:cNvSpPr>
            <p:nvPr/>
          </p:nvSpPr>
          <p:spPr bwMode="auto">
            <a:xfrm>
              <a:off x="2603648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0" name="object 128"/>
            <p:cNvSpPr>
              <a:spLocks/>
            </p:cNvSpPr>
            <p:nvPr/>
          </p:nvSpPr>
          <p:spPr bwMode="auto">
            <a:xfrm>
              <a:off x="260010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1" name="object 129"/>
            <p:cNvSpPr>
              <a:spLocks/>
            </p:cNvSpPr>
            <p:nvPr/>
          </p:nvSpPr>
          <p:spPr bwMode="auto">
            <a:xfrm>
              <a:off x="2743786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2" name="object 130"/>
            <p:cNvSpPr>
              <a:spLocks/>
            </p:cNvSpPr>
            <p:nvPr/>
          </p:nvSpPr>
          <p:spPr bwMode="auto">
            <a:xfrm>
              <a:off x="2740334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3" name="object 131"/>
            <p:cNvSpPr>
              <a:spLocks/>
            </p:cNvSpPr>
            <p:nvPr/>
          </p:nvSpPr>
          <p:spPr bwMode="auto">
            <a:xfrm>
              <a:off x="2891015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4" name="object 132"/>
            <p:cNvSpPr>
              <a:spLocks/>
            </p:cNvSpPr>
            <p:nvPr/>
          </p:nvSpPr>
          <p:spPr bwMode="auto">
            <a:xfrm>
              <a:off x="2887470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5" name="object 133"/>
            <p:cNvSpPr>
              <a:spLocks/>
            </p:cNvSpPr>
            <p:nvPr/>
          </p:nvSpPr>
          <p:spPr bwMode="auto">
            <a:xfrm>
              <a:off x="305914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6" name="object 134"/>
            <p:cNvSpPr>
              <a:spLocks/>
            </p:cNvSpPr>
            <p:nvPr/>
          </p:nvSpPr>
          <p:spPr bwMode="auto">
            <a:xfrm>
              <a:off x="305569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7" name="object 135"/>
            <p:cNvSpPr>
              <a:spLocks/>
            </p:cNvSpPr>
            <p:nvPr/>
          </p:nvSpPr>
          <p:spPr bwMode="auto">
            <a:xfrm>
              <a:off x="321337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8" name="object 136"/>
            <p:cNvSpPr>
              <a:spLocks/>
            </p:cNvSpPr>
            <p:nvPr/>
          </p:nvSpPr>
          <p:spPr bwMode="auto">
            <a:xfrm>
              <a:off x="3209825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9" name="object 137"/>
            <p:cNvSpPr>
              <a:spLocks/>
            </p:cNvSpPr>
            <p:nvPr/>
          </p:nvSpPr>
          <p:spPr bwMode="auto">
            <a:xfrm>
              <a:off x="336750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0" name="object 138"/>
            <p:cNvSpPr>
              <a:spLocks/>
            </p:cNvSpPr>
            <p:nvPr/>
          </p:nvSpPr>
          <p:spPr bwMode="auto">
            <a:xfrm>
              <a:off x="3364052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1" name="object 139"/>
            <p:cNvSpPr>
              <a:spLocks/>
            </p:cNvSpPr>
            <p:nvPr/>
          </p:nvSpPr>
          <p:spPr bwMode="auto">
            <a:xfrm>
              <a:off x="349374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2" name="object 140"/>
            <p:cNvSpPr>
              <a:spLocks/>
            </p:cNvSpPr>
            <p:nvPr/>
          </p:nvSpPr>
          <p:spPr bwMode="auto">
            <a:xfrm>
              <a:off x="3490195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3" name="object 141"/>
            <p:cNvSpPr>
              <a:spLocks/>
            </p:cNvSpPr>
            <p:nvPr/>
          </p:nvSpPr>
          <p:spPr bwMode="auto">
            <a:xfrm>
              <a:off x="364787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4" name="object 142"/>
            <p:cNvSpPr>
              <a:spLocks/>
            </p:cNvSpPr>
            <p:nvPr/>
          </p:nvSpPr>
          <p:spPr bwMode="auto">
            <a:xfrm>
              <a:off x="3644329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5" name="object 143"/>
            <p:cNvSpPr>
              <a:spLocks/>
            </p:cNvSpPr>
            <p:nvPr/>
          </p:nvSpPr>
          <p:spPr bwMode="auto">
            <a:xfrm>
              <a:off x="380210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6" name="object 144"/>
            <p:cNvSpPr>
              <a:spLocks/>
            </p:cNvSpPr>
            <p:nvPr/>
          </p:nvSpPr>
          <p:spPr bwMode="auto">
            <a:xfrm>
              <a:off x="3798556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7" name="object 145"/>
            <p:cNvSpPr>
              <a:spLocks/>
            </p:cNvSpPr>
            <p:nvPr/>
          </p:nvSpPr>
          <p:spPr bwMode="auto">
            <a:xfrm>
              <a:off x="3963232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8" name="object 146"/>
            <p:cNvSpPr>
              <a:spLocks/>
            </p:cNvSpPr>
            <p:nvPr/>
          </p:nvSpPr>
          <p:spPr bwMode="auto">
            <a:xfrm>
              <a:off x="3959780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9" name="object 147"/>
            <p:cNvSpPr>
              <a:spLocks/>
            </p:cNvSpPr>
            <p:nvPr/>
          </p:nvSpPr>
          <p:spPr bwMode="auto">
            <a:xfrm>
              <a:off x="4089468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0" name="object 148"/>
            <p:cNvSpPr>
              <a:spLocks/>
            </p:cNvSpPr>
            <p:nvPr/>
          </p:nvSpPr>
          <p:spPr bwMode="auto">
            <a:xfrm>
              <a:off x="4085923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1" name="object 149"/>
            <p:cNvSpPr>
              <a:spLocks/>
            </p:cNvSpPr>
            <p:nvPr/>
          </p:nvSpPr>
          <p:spPr bwMode="auto">
            <a:xfrm>
              <a:off x="420861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2" name="object 150"/>
            <p:cNvSpPr>
              <a:spLocks/>
            </p:cNvSpPr>
            <p:nvPr/>
          </p:nvSpPr>
          <p:spPr bwMode="auto">
            <a:xfrm>
              <a:off x="4205162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3" name="object 151"/>
            <p:cNvSpPr>
              <a:spLocks/>
            </p:cNvSpPr>
            <p:nvPr/>
          </p:nvSpPr>
          <p:spPr bwMode="auto">
            <a:xfrm>
              <a:off x="4327573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4" name="object 152"/>
            <p:cNvSpPr>
              <a:spLocks/>
            </p:cNvSpPr>
            <p:nvPr/>
          </p:nvSpPr>
          <p:spPr bwMode="auto">
            <a:xfrm>
              <a:off x="4324121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5" name="object 153"/>
            <p:cNvSpPr>
              <a:spLocks/>
            </p:cNvSpPr>
            <p:nvPr/>
          </p:nvSpPr>
          <p:spPr bwMode="auto">
            <a:xfrm>
              <a:off x="446771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6" name="object 154"/>
            <p:cNvSpPr>
              <a:spLocks/>
            </p:cNvSpPr>
            <p:nvPr/>
          </p:nvSpPr>
          <p:spPr bwMode="auto">
            <a:xfrm>
              <a:off x="4464259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7" name="object 155"/>
            <p:cNvSpPr>
              <a:spLocks/>
            </p:cNvSpPr>
            <p:nvPr/>
          </p:nvSpPr>
          <p:spPr bwMode="auto">
            <a:xfrm>
              <a:off x="4607943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8" name="object 156"/>
            <p:cNvSpPr>
              <a:spLocks/>
            </p:cNvSpPr>
            <p:nvPr/>
          </p:nvSpPr>
          <p:spPr bwMode="auto">
            <a:xfrm>
              <a:off x="4604491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9" name="object 157"/>
            <p:cNvSpPr>
              <a:spLocks/>
            </p:cNvSpPr>
            <p:nvPr/>
          </p:nvSpPr>
          <p:spPr bwMode="auto">
            <a:xfrm>
              <a:off x="500055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0" name="object 158"/>
            <p:cNvSpPr>
              <a:spLocks/>
            </p:cNvSpPr>
            <p:nvPr/>
          </p:nvSpPr>
          <p:spPr bwMode="auto">
            <a:xfrm>
              <a:off x="4997009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1" name="object 159"/>
            <p:cNvSpPr>
              <a:spLocks/>
            </p:cNvSpPr>
            <p:nvPr/>
          </p:nvSpPr>
          <p:spPr bwMode="auto">
            <a:xfrm>
              <a:off x="162930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2" name="object 160"/>
            <p:cNvSpPr>
              <a:spLocks/>
            </p:cNvSpPr>
            <p:nvPr/>
          </p:nvSpPr>
          <p:spPr bwMode="auto">
            <a:xfrm>
              <a:off x="162585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3" name="object 161"/>
            <p:cNvSpPr>
              <a:spLocks/>
            </p:cNvSpPr>
            <p:nvPr/>
          </p:nvSpPr>
          <p:spPr bwMode="auto">
            <a:xfrm>
              <a:off x="1755540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4" name="object 162"/>
            <p:cNvSpPr>
              <a:spLocks/>
            </p:cNvSpPr>
            <p:nvPr/>
          </p:nvSpPr>
          <p:spPr bwMode="auto">
            <a:xfrm>
              <a:off x="1751995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5" name="object 163"/>
            <p:cNvSpPr>
              <a:spLocks/>
            </p:cNvSpPr>
            <p:nvPr/>
          </p:nvSpPr>
          <p:spPr bwMode="auto">
            <a:xfrm>
              <a:off x="190967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6" name="object 164"/>
            <p:cNvSpPr>
              <a:spLocks/>
            </p:cNvSpPr>
            <p:nvPr/>
          </p:nvSpPr>
          <p:spPr bwMode="auto">
            <a:xfrm>
              <a:off x="190622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7" name="object 165"/>
            <p:cNvSpPr>
              <a:spLocks/>
            </p:cNvSpPr>
            <p:nvPr/>
          </p:nvSpPr>
          <p:spPr bwMode="auto">
            <a:xfrm>
              <a:off x="2049905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8" name="object 166"/>
            <p:cNvSpPr>
              <a:spLocks/>
            </p:cNvSpPr>
            <p:nvPr/>
          </p:nvSpPr>
          <p:spPr bwMode="auto">
            <a:xfrm>
              <a:off x="2046360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9" name="object 167"/>
            <p:cNvSpPr>
              <a:spLocks/>
            </p:cNvSpPr>
            <p:nvPr/>
          </p:nvSpPr>
          <p:spPr bwMode="auto">
            <a:xfrm>
              <a:off x="219004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0" name="object 168"/>
            <p:cNvSpPr>
              <a:spLocks/>
            </p:cNvSpPr>
            <p:nvPr/>
          </p:nvSpPr>
          <p:spPr bwMode="auto">
            <a:xfrm>
              <a:off x="218659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1" name="object 169"/>
            <p:cNvSpPr>
              <a:spLocks/>
            </p:cNvSpPr>
            <p:nvPr/>
          </p:nvSpPr>
          <p:spPr bwMode="auto">
            <a:xfrm>
              <a:off x="2323278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2" name="object 170"/>
            <p:cNvSpPr>
              <a:spLocks/>
            </p:cNvSpPr>
            <p:nvPr/>
          </p:nvSpPr>
          <p:spPr bwMode="auto">
            <a:xfrm>
              <a:off x="231973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3" name="object 171"/>
            <p:cNvSpPr>
              <a:spLocks/>
            </p:cNvSpPr>
            <p:nvPr/>
          </p:nvSpPr>
          <p:spPr bwMode="auto">
            <a:xfrm>
              <a:off x="2463416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4" name="object 172"/>
            <p:cNvSpPr>
              <a:spLocks/>
            </p:cNvSpPr>
            <p:nvPr/>
          </p:nvSpPr>
          <p:spPr bwMode="auto">
            <a:xfrm>
              <a:off x="2459964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5" name="object 173"/>
            <p:cNvSpPr>
              <a:spLocks/>
            </p:cNvSpPr>
            <p:nvPr/>
          </p:nvSpPr>
          <p:spPr bwMode="auto">
            <a:xfrm>
              <a:off x="2603648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6" name="object 174"/>
            <p:cNvSpPr>
              <a:spLocks/>
            </p:cNvSpPr>
            <p:nvPr/>
          </p:nvSpPr>
          <p:spPr bwMode="auto">
            <a:xfrm>
              <a:off x="260010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7" name="object 175"/>
            <p:cNvSpPr>
              <a:spLocks/>
            </p:cNvSpPr>
            <p:nvPr/>
          </p:nvSpPr>
          <p:spPr bwMode="auto">
            <a:xfrm>
              <a:off x="2743786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8" name="object 176"/>
            <p:cNvSpPr>
              <a:spLocks/>
            </p:cNvSpPr>
            <p:nvPr/>
          </p:nvSpPr>
          <p:spPr bwMode="auto">
            <a:xfrm>
              <a:off x="2740334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9" name="object 177"/>
            <p:cNvSpPr>
              <a:spLocks/>
            </p:cNvSpPr>
            <p:nvPr/>
          </p:nvSpPr>
          <p:spPr bwMode="auto">
            <a:xfrm>
              <a:off x="2891015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0" name="object 178"/>
            <p:cNvSpPr>
              <a:spLocks/>
            </p:cNvSpPr>
            <p:nvPr/>
          </p:nvSpPr>
          <p:spPr bwMode="auto">
            <a:xfrm>
              <a:off x="2887470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1" name="object 179"/>
            <p:cNvSpPr>
              <a:spLocks/>
            </p:cNvSpPr>
            <p:nvPr/>
          </p:nvSpPr>
          <p:spPr bwMode="auto">
            <a:xfrm>
              <a:off x="305914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2" name="object 180"/>
            <p:cNvSpPr>
              <a:spLocks/>
            </p:cNvSpPr>
            <p:nvPr/>
          </p:nvSpPr>
          <p:spPr bwMode="auto">
            <a:xfrm>
              <a:off x="305569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3" name="object 181"/>
            <p:cNvSpPr>
              <a:spLocks/>
            </p:cNvSpPr>
            <p:nvPr/>
          </p:nvSpPr>
          <p:spPr bwMode="auto">
            <a:xfrm>
              <a:off x="321337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4" name="object 182"/>
            <p:cNvSpPr>
              <a:spLocks/>
            </p:cNvSpPr>
            <p:nvPr/>
          </p:nvSpPr>
          <p:spPr bwMode="auto">
            <a:xfrm>
              <a:off x="3209825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5" name="object 183"/>
            <p:cNvSpPr>
              <a:spLocks/>
            </p:cNvSpPr>
            <p:nvPr/>
          </p:nvSpPr>
          <p:spPr bwMode="auto">
            <a:xfrm>
              <a:off x="336750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6" name="object 184"/>
            <p:cNvSpPr>
              <a:spLocks/>
            </p:cNvSpPr>
            <p:nvPr/>
          </p:nvSpPr>
          <p:spPr bwMode="auto">
            <a:xfrm>
              <a:off x="3364052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7" name="object 185"/>
            <p:cNvSpPr>
              <a:spLocks/>
            </p:cNvSpPr>
            <p:nvPr/>
          </p:nvSpPr>
          <p:spPr bwMode="auto">
            <a:xfrm>
              <a:off x="349374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8" name="object 186"/>
            <p:cNvSpPr>
              <a:spLocks/>
            </p:cNvSpPr>
            <p:nvPr/>
          </p:nvSpPr>
          <p:spPr bwMode="auto">
            <a:xfrm>
              <a:off x="3490195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9" name="object 187"/>
            <p:cNvSpPr>
              <a:spLocks/>
            </p:cNvSpPr>
            <p:nvPr/>
          </p:nvSpPr>
          <p:spPr bwMode="auto">
            <a:xfrm>
              <a:off x="364787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0" name="object 188"/>
            <p:cNvSpPr>
              <a:spLocks/>
            </p:cNvSpPr>
            <p:nvPr/>
          </p:nvSpPr>
          <p:spPr bwMode="auto">
            <a:xfrm>
              <a:off x="3644329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1" name="object 189"/>
            <p:cNvSpPr>
              <a:spLocks/>
            </p:cNvSpPr>
            <p:nvPr/>
          </p:nvSpPr>
          <p:spPr bwMode="auto">
            <a:xfrm>
              <a:off x="380210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2" name="object 190"/>
            <p:cNvSpPr>
              <a:spLocks/>
            </p:cNvSpPr>
            <p:nvPr/>
          </p:nvSpPr>
          <p:spPr bwMode="auto">
            <a:xfrm>
              <a:off x="3798556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3" name="object 191"/>
            <p:cNvSpPr>
              <a:spLocks/>
            </p:cNvSpPr>
            <p:nvPr/>
          </p:nvSpPr>
          <p:spPr bwMode="auto">
            <a:xfrm>
              <a:off x="3963232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4" name="object 192"/>
            <p:cNvSpPr>
              <a:spLocks/>
            </p:cNvSpPr>
            <p:nvPr/>
          </p:nvSpPr>
          <p:spPr bwMode="auto">
            <a:xfrm>
              <a:off x="3959780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5" name="object 193"/>
            <p:cNvSpPr>
              <a:spLocks/>
            </p:cNvSpPr>
            <p:nvPr/>
          </p:nvSpPr>
          <p:spPr bwMode="auto">
            <a:xfrm>
              <a:off x="4089468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6" name="object 194"/>
            <p:cNvSpPr>
              <a:spLocks/>
            </p:cNvSpPr>
            <p:nvPr/>
          </p:nvSpPr>
          <p:spPr bwMode="auto">
            <a:xfrm>
              <a:off x="4085923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7" name="object 195"/>
            <p:cNvSpPr>
              <a:spLocks/>
            </p:cNvSpPr>
            <p:nvPr/>
          </p:nvSpPr>
          <p:spPr bwMode="auto">
            <a:xfrm>
              <a:off x="420861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8" name="object 196"/>
            <p:cNvSpPr>
              <a:spLocks/>
            </p:cNvSpPr>
            <p:nvPr/>
          </p:nvSpPr>
          <p:spPr bwMode="auto">
            <a:xfrm>
              <a:off x="4205162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9" name="object 197"/>
            <p:cNvSpPr>
              <a:spLocks/>
            </p:cNvSpPr>
            <p:nvPr/>
          </p:nvSpPr>
          <p:spPr bwMode="auto">
            <a:xfrm>
              <a:off x="4327573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0" name="object 198"/>
            <p:cNvSpPr>
              <a:spLocks/>
            </p:cNvSpPr>
            <p:nvPr/>
          </p:nvSpPr>
          <p:spPr bwMode="auto">
            <a:xfrm>
              <a:off x="4324121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1" name="object 199"/>
            <p:cNvSpPr>
              <a:spLocks/>
            </p:cNvSpPr>
            <p:nvPr/>
          </p:nvSpPr>
          <p:spPr bwMode="auto">
            <a:xfrm>
              <a:off x="446771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2" name="object 200"/>
            <p:cNvSpPr>
              <a:spLocks/>
            </p:cNvSpPr>
            <p:nvPr/>
          </p:nvSpPr>
          <p:spPr bwMode="auto">
            <a:xfrm>
              <a:off x="4464259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3" name="object 201"/>
            <p:cNvSpPr>
              <a:spLocks/>
            </p:cNvSpPr>
            <p:nvPr/>
          </p:nvSpPr>
          <p:spPr bwMode="auto">
            <a:xfrm>
              <a:off x="4607943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4" name="object 202"/>
            <p:cNvSpPr>
              <a:spLocks/>
            </p:cNvSpPr>
            <p:nvPr/>
          </p:nvSpPr>
          <p:spPr bwMode="auto">
            <a:xfrm>
              <a:off x="4604491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5" name="object 203"/>
            <p:cNvSpPr>
              <a:spLocks/>
            </p:cNvSpPr>
            <p:nvPr/>
          </p:nvSpPr>
          <p:spPr bwMode="auto">
            <a:xfrm>
              <a:off x="500055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6" name="object 204"/>
            <p:cNvSpPr>
              <a:spLocks/>
            </p:cNvSpPr>
            <p:nvPr/>
          </p:nvSpPr>
          <p:spPr bwMode="auto">
            <a:xfrm>
              <a:off x="4997009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7" name="object 205"/>
            <p:cNvSpPr>
              <a:spLocks/>
            </p:cNvSpPr>
            <p:nvPr/>
          </p:nvSpPr>
          <p:spPr bwMode="auto">
            <a:xfrm>
              <a:off x="3059144" y="2628158"/>
              <a:ext cx="0" cy="135890"/>
            </a:xfrm>
            <a:custGeom>
              <a:avLst/>
              <a:gdLst>
                <a:gd name="T0" fmla="*/ 0 h 135889"/>
                <a:gd name="T1" fmla="*/ 135314 h 13588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35889">
                  <a:moveTo>
                    <a:pt x="0" y="0"/>
                  </a:moveTo>
                  <a:lnTo>
                    <a:pt x="0" y="135313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8" name="object 206"/>
            <p:cNvSpPr>
              <a:spLocks/>
            </p:cNvSpPr>
            <p:nvPr/>
          </p:nvSpPr>
          <p:spPr bwMode="auto">
            <a:xfrm>
              <a:off x="3055692" y="2624730"/>
              <a:ext cx="7620" cy="142240"/>
            </a:xfrm>
            <a:custGeom>
              <a:avLst/>
              <a:gdLst>
                <a:gd name="T0" fmla="*/ 6998 w 7619"/>
                <a:gd name="T1" fmla="*/ 0 h 142239"/>
                <a:gd name="T2" fmla="*/ 0 w 7619"/>
                <a:gd name="T3" fmla="*/ 0 h 142239"/>
                <a:gd name="T4" fmla="*/ 0 w 7619"/>
                <a:gd name="T5" fmla="*/ 142080 h 142239"/>
                <a:gd name="T6" fmla="*/ 6998 w 7619"/>
                <a:gd name="T7" fmla="*/ 142080 h 142239"/>
                <a:gd name="T8" fmla="*/ 6998 w 7619"/>
                <a:gd name="T9" fmla="*/ 0 h 142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42239">
                  <a:moveTo>
                    <a:pt x="6997" y="0"/>
                  </a:moveTo>
                  <a:lnTo>
                    <a:pt x="0" y="0"/>
                  </a:lnTo>
                  <a:lnTo>
                    <a:pt x="0" y="142079"/>
                  </a:lnTo>
                  <a:lnTo>
                    <a:pt x="6997" y="142079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9" name="object 207"/>
            <p:cNvSpPr>
              <a:spLocks/>
            </p:cNvSpPr>
            <p:nvPr/>
          </p:nvSpPr>
          <p:spPr bwMode="auto">
            <a:xfrm>
              <a:off x="321337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0" name="object 208"/>
            <p:cNvSpPr>
              <a:spLocks/>
            </p:cNvSpPr>
            <p:nvPr/>
          </p:nvSpPr>
          <p:spPr bwMode="auto">
            <a:xfrm>
              <a:off x="3209825" y="2631496"/>
              <a:ext cx="7620" cy="135890"/>
            </a:xfrm>
            <a:custGeom>
              <a:avLst/>
              <a:gdLst>
                <a:gd name="T0" fmla="*/ 6998 w 7619"/>
                <a:gd name="T1" fmla="*/ 0 h 135889"/>
                <a:gd name="T2" fmla="*/ 0 w 7619"/>
                <a:gd name="T3" fmla="*/ 0 h 135889"/>
                <a:gd name="T4" fmla="*/ 0 w 7619"/>
                <a:gd name="T5" fmla="*/ 135314 h 135889"/>
                <a:gd name="T6" fmla="*/ 6998 w 7619"/>
                <a:gd name="T7" fmla="*/ 135314 h 135889"/>
                <a:gd name="T8" fmla="*/ 6998 w 7619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1" name="object 209"/>
            <p:cNvSpPr>
              <a:spLocks/>
            </p:cNvSpPr>
            <p:nvPr/>
          </p:nvSpPr>
          <p:spPr bwMode="auto">
            <a:xfrm>
              <a:off x="336750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2" name="object 210"/>
            <p:cNvSpPr>
              <a:spLocks/>
            </p:cNvSpPr>
            <p:nvPr/>
          </p:nvSpPr>
          <p:spPr bwMode="auto">
            <a:xfrm>
              <a:off x="3364052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3" name="object 211"/>
            <p:cNvSpPr>
              <a:spLocks/>
            </p:cNvSpPr>
            <p:nvPr/>
          </p:nvSpPr>
          <p:spPr bwMode="auto">
            <a:xfrm>
              <a:off x="349374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4" name="object 212"/>
            <p:cNvSpPr>
              <a:spLocks/>
            </p:cNvSpPr>
            <p:nvPr/>
          </p:nvSpPr>
          <p:spPr bwMode="auto">
            <a:xfrm>
              <a:off x="3490195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5" name="object 213"/>
            <p:cNvSpPr>
              <a:spLocks/>
            </p:cNvSpPr>
            <p:nvPr/>
          </p:nvSpPr>
          <p:spPr bwMode="auto">
            <a:xfrm>
              <a:off x="364787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6" name="object 214"/>
            <p:cNvSpPr>
              <a:spLocks/>
            </p:cNvSpPr>
            <p:nvPr/>
          </p:nvSpPr>
          <p:spPr bwMode="auto">
            <a:xfrm>
              <a:off x="3644329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7" name="object 215"/>
            <p:cNvSpPr>
              <a:spLocks/>
            </p:cNvSpPr>
            <p:nvPr/>
          </p:nvSpPr>
          <p:spPr bwMode="auto">
            <a:xfrm>
              <a:off x="380210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8" name="object 216"/>
            <p:cNvSpPr>
              <a:spLocks/>
            </p:cNvSpPr>
            <p:nvPr/>
          </p:nvSpPr>
          <p:spPr bwMode="auto">
            <a:xfrm>
              <a:off x="3798556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9" name="object 217"/>
            <p:cNvSpPr>
              <a:spLocks/>
            </p:cNvSpPr>
            <p:nvPr/>
          </p:nvSpPr>
          <p:spPr bwMode="auto">
            <a:xfrm>
              <a:off x="3963232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0" name="object 218"/>
            <p:cNvSpPr>
              <a:spLocks/>
            </p:cNvSpPr>
            <p:nvPr/>
          </p:nvSpPr>
          <p:spPr bwMode="auto">
            <a:xfrm>
              <a:off x="3959780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1" name="object 219"/>
            <p:cNvSpPr>
              <a:spLocks/>
            </p:cNvSpPr>
            <p:nvPr/>
          </p:nvSpPr>
          <p:spPr bwMode="auto">
            <a:xfrm>
              <a:off x="4089468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2" name="object 220"/>
            <p:cNvSpPr>
              <a:spLocks/>
            </p:cNvSpPr>
            <p:nvPr/>
          </p:nvSpPr>
          <p:spPr bwMode="auto">
            <a:xfrm>
              <a:off x="4085923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3" name="object 221"/>
            <p:cNvSpPr>
              <a:spLocks/>
            </p:cNvSpPr>
            <p:nvPr/>
          </p:nvSpPr>
          <p:spPr bwMode="auto">
            <a:xfrm>
              <a:off x="420861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4" name="object 222"/>
            <p:cNvSpPr>
              <a:spLocks/>
            </p:cNvSpPr>
            <p:nvPr/>
          </p:nvSpPr>
          <p:spPr bwMode="auto">
            <a:xfrm>
              <a:off x="4205162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5" name="object 223"/>
            <p:cNvSpPr>
              <a:spLocks/>
            </p:cNvSpPr>
            <p:nvPr/>
          </p:nvSpPr>
          <p:spPr bwMode="auto">
            <a:xfrm>
              <a:off x="3970230" y="4829441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6" name="object 224"/>
            <p:cNvSpPr>
              <a:spLocks/>
            </p:cNvSpPr>
            <p:nvPr/>
          </p:nvSpPr>
          <p:spPr bwMode="auto">
            <a:xfrm>
              <a:off x="3966777" y="4826103"/>
              <a:ext cx="245745" cy="6985"/>
            </a:xfrm>
            <a:custGeom>
              <a:avLst/>
              <a:gdLst>
                <a:gd name="T0" fmla="*/ 245382 w 245745"/>
                <a:gd name="T1" fmla="*/ 0 h 6985"/>
                <a:gd name="T2" fmla="*/ 0 w 245745"/>
                <a:gd name="T3" fmla="*/ 0 h 6985"/>
                <a:gd name="T4" fmla="*/ 0 w 245745"/>
                <a:gd name="T5" fmla="*/ 6765 h 6985"/>
                <a:gd name="T6" fmla="*/ 245382 w 245745"/>
                <a:gd name="T7" fmla="*/ 6765 h 6985"/>
                <a:gd name="T8" fmla="*/ 245382 w 24574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6985">
                  <a:moveTo>
                    <a:pt x="245382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45382" y="6765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7" name="object 225"/>
            <p:cNvSpPr>
              <a:spLocks/>
            </p:cNvSpPr>
            <p:nvPr/>
          </p:nvSpPr>
          <p:spPr bwMode="auto">
            <a:xfrm>
              <a:off x="4327573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8" name="object 226"/>
            <p:cNvSpPr>
              <a:spLocks/>
            </p:cNvSpPr>
            <p:nvPr/>
          </p:nvSpPr>
          <p:spPr bwMode="auto">
            <a:xfrm>
              <a:off x="4324121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9" name="object 227"/>
            <p:cNvSpPr>
              <a:spLocks/>
            </p:cNvSpPr>
            <p:nvPr/>
          </p:nvSpPr>
          <p:spPr bwMode="auto">
            <a:xfrm>
              <a:off x="446771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0" name="object 228"/>
            <p:cNvSpPr>
              <a:spLocks/>
            </p:cNvSpPr>
            <p:nvPr/>
          </p:nvSpPr>
          <p:spPr bwMode="auto">
            <a:xfrm>
              <a:off x="4464259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1" name="object 229"/>
            <p:cNvSpPr>
              <a:spLocks/>
            </p:cNvSpPr>
            <p:nvPr/>
          </p:nvSpPr>
          <p:spPr bwMode="auto">
            <a:xfrm>
              <a:off x="4607943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2" name="object 230"/>
            <p:cNvSpPr>
              <a:spLocks/>
            </p:cNvSpPr>
            <p:nvPr/>
          </p:nvSpPr>
          <p:spPr bwMode="auto">
            <a:xfrm>
              <a:off x="4604491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3" name="object 231"/>
            <p:cNvSpPr>
              <a:spLocks/>
            </p:cNvSpPr>
            <p:nvPr/>
          </p:nvSpPr>
          <p:spPr bwMode="auto">
            <a:xfrm>
              <a:off x="3970230" y="4991817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4" name="object 232"/>
            <p:cNvSpPr>
              <a:spLocks/>
            </p:cNvSpPr>
            <p:nvPr/>
          </p:nvSpPr>
          <p:spPr bwMode="auto">
            <a:xfrm>
              <a:off x="3966777" y="4988434"/>
              <a:ext cx="245745" cy="7620"/>
            </a:xfrm>
            <a:custGeom>
              <a:avLst/>
              <a:gdLst>
                <a:gd name="T0" fmla="*/ 245382 w 245745"/>
                <a:gd name="T1" fmla="*/ 0 h 7620"/>
                <a:gd name="T2" fmla="*/ 0 w 245745"/>
                <a:gd name="T3" fmla="*/ 0 h 7620"/>
                <a:gd name="T4" fmla="*/ 0 w 245745"/>
                <a:gd name="T5" fmla="*/ 6991 h 7620"/>
                <a:gd name="T6" fmla="*/ 245382 w 245745"/>
                <a:gd name="T7" fmla="*/ 6991 h 7620"/>
                <a:gd name="T8" fmla="*/ 245382 w 245745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7620">
                  <a:moveTo>
                    <a:pt x="245382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45382" y="6991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5" name="object 233"/>
            <p:cNvSpPr>
              <a:spLocks/>
            </p:cNvSpPr>
            <p:nvPr/>
          </p:nvSpPr>
          <p:spPr bwMode="auto">
            <a:xfrm>
              <a:off x="3500738" y="6001041"/>
              <a:ext cx="301625" cy="0"/>
            </a:xfrm>
            <a:custGeom>
              <a:avLst/>
              <a:gdLst>
                <a:gd name="T0" fmla="*/ 0 w 301625"/>
                <a:gd name="T1" fmla="*/ 301362 w 3016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01625">
                  <a:moveTo>
                    <a:pt x="0" y="0"/>
                  </a:moveTo>
                  <a:lnTo>
                    <a:pt x="30136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6" name="object 234"/>
            <p:cNvSpPr>
              <a:spLocks/>
            </p:cNvSpPr>
            <p:nvPr/>
          </p:nvSpPr>
          <p:spPr bwMode="auto">
            <a:xfrm>
              <a:off x="3497193" y="5997658"/>
              <a:ext cx="308610" cy="7620"/>
            </a:xfrm>
            <a:custGeom>
              <a:avLst/>
              <a:gdLst>
                <a:gd name="T0" fmla="*/ 308360 w 308610"/>
                <a:gd name="T1" fmla="*/ 0 h 7620"/>
                <a:gd name="T2" fmla="*/ 0 w 308610"/>
                <a:gd name="T3" fmla="*/ 0 h 7620"/>
                <a:gd name="T4" fmla="*/ 0 w 308610"/>
                <a:gd name="T5" fmla="*/ 6991 h 7620"/>
                <a:gd name="T6" fmla="*/ 308360 w 308610"/>
                <a:gd name="T7" fmla="*/ 6991 h 7620"/>
                <a:gd name="T8" fmla="*/ 308360 w 308610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610" h="7620">
                  <a:moveTo>
                    <a:pt x="308360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308360" y="6991"/>
                  </a:lnTo>
                  <a:lnTo>
                    <a:pt x="308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7" name="object 235"/>
            <p:cNvSpPr>
              <a:spLocks/>
            </p:cNvSpPr>
            <p:nvPr/>
          </p:nvSpPr>
          <p:spPr bwMode="auto">
            <a:xfrm>
              <a:off x="3963232" y="4829441"/>
              <a:ext cx="0" cy="162560"/>
            </a:xfrm>
            <a:custGeom>
              <a:avLst/>
              <a:gdLst>
                <a:gd name="T0" fmla="*/ 0 h 162560"/>
                <a:gd name="T1" fmla="*/ 16237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37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8" name="object 236"/>
            <p:cNvSpPr>
              <a:spLocks/>
            </p:cNvSpPr>
            <p:nvPr/>
          </p:nvSpPr>
          <p:spPr bwMode="auto">
            <a:xfrm>
              <a:off x="3959780" y="48260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9" name="object 237"/>
            <p:cNvSpPr>
              <a:spLocks/>
            </p:cNvSpPr>
            <p:nvPr/>
          </p:nvSpPr>
          <p:spPr bwMode="auto">
            <a:xfrm>
              <a:off x="4089468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0" name="object 238"/>
            <p:cNvSpPr>
              <a:spLocks/>
            </p:cNvSpPr>
            <p:nvPr/>
          </p:nvSpPr>
          <p:spPr bwMode="auto">
            <a:xfrm>
              <a:off x="4085923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1" name="object 239"/>
            <p:cNvSpPr>
              <a:spLocks/>
            </p:cNvSpPr>
            <p:nvPr/>
          </p:nvSpPr>
          <p:spPr bwMode="auto">
            <a:xfrm>
              <a:off x="4208614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2" name="object 240"/>
            <p:cNvSpPr>
              <a:spLocks/>
            </p:cNvSpPr>
            <p:nvPr/>
          </p:nvSpPr>
          <p:spPr bwMode="auto">
            <a:xfrm>
              <a:off x="4205162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3" name="object 241"/>
            <p:cNvSpPr>
              <a:spLocks/>
            </p:cNvSpPr>
            <p:nvPr/>
          </p:nvSpPr>
          <p:spPr bwMode="auto">
            <a:xfrm>
              <a:off x="3970230" y="6001041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4" name="object 242"/>
            <p:cNvSpPr>
              <a:spLocks/>
            </p:cNvSpPr>
            <p:nvPr/>
          </p:nvSpPr>
          <p:spPr bwMode="auto">
            <a:xfrm>
              <a:off x="3966777" y="5997658"/>
              <a:ext cx="245745" cy="7620"/>
            </a:xfrm>
            <a:custGeom>
              <a:avLst/>
              <a:gdLst>
                <a:gd name="T0" fmla="*/ 245382 w 245745"/>
                <a:gd name="T1" fmla="*/ 0 h 7620"/>
                <a:gd name="T2" fmla="*/ 0 w 245745"/>
                <a:gd name="T3" fmla="*/ 0 h 7620"/>
                <a:gd name="T4" fmla="*/ 0 w 245745"/>
                <a:gd name="T5" fmla="*/ 6991 h 7620"/>
                <a:gd name="T6" fmla="*/ 245382 w 245745"/>
                <a:gd name="T7" fmla="*/ 6991 h 7620"/>
                <a:gd name="T8" fmla="*/ 245382 w 245745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7620">
                  <a:moveTo>
                    <a:pt x="245382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45382" y="6991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5" name="object 243"/>
            <p:cNvSpPr>
              <a:spLocks/>
            </p:cNvSpPr>
            <p:nvPr/>
          </p:nvSpPr>
          <p:spPr bwMode="auto">
            <a:xfrm>
              <a:off x="4327573" y="4829441"/>
              <a:ext cx="0" cy="162560"/>
            </a:xfrm>
            <a:custGeom>
              <a:avLst/>
              <a:gdLst>
                <a:gd name="T0" fmla="*/ 0 h 162560"/>
                <a:gd name="T1" fmla="*/ 16237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37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6" name="object 244"/>
            <p:cNvSpPr>
              <a:spLocks/>
            </p:cNvSpPr>
            <p:nvPr/>
          </p:nvSpPr>
          <p:spPr bwMode="auto">
            <a:xfrm>
              <a:off x="4324121" y="48260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7" name="object 245"/>
            <p:cNvSpPr>
              <a:spLocks/>
            </p:cNvSpPr>
            <p:nvPr/>
          </p:nvSpPr>
          <p:spPr bwMode="auto">
            <a:xfrm>
              <a:off x="4467711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8" name="object 246"/>
            <p:cNvSpPr>
              <a:spLocks/>
            </p:cNvSpPr>
            <p:nvPr/>
          </p:nvSpPr>
          <p:spPr bwMode="auto">
            <a:xfrm>
              <a:off x="4464259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9" name="object 247"/>
            <p:cNvSpPr>
              <a:spLocks/>
            </p:cNvSpPr>
            <p:nvPr/>
          </p:nvSpPr>
          <p:spPr bwMode="auto">
            <a:xfrm>
              <a:off x="4607943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0" name="object 248"/>
            <p:cNvSpPr>
              <a:spLocks/>
            </p:cNvSpPr>
            <p:nvPr/>
          </p:nvSpPr>
          <p:spPr bwMode="auto">
            <a:xfrm>
              <a:off x="4604491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1" name="object 249"/>
            <p:cNvSpPr>
              <a:spLocks/>
            </p:cNvSpPr>
            <p:nvPr/>
          </p:nvSpPr>
          <p:spPr bwMode="auto">
            <a:xfrm>
              <a:off x="3500738" y="6163643"/>
              <a:ext cx="301625" cy="0"/>
            </a:xfrm>
            <a:custGeom>
              <a:avLst/>
              <a:gdLst>
                <a:gd name="T0" fmla="*/ 0 w 301625"/>
                <a:gd name="T1" fmla="*/ 301362 w 3016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01625">
                  <a:moveTo>
                    <a:pt x="0" y="0"/>
                  </a:moveTo>
                  <a:lnTo>
                    <a:pt x="30136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2" name="object 250"/>
            <p:cNvSpPr>
              <a:spLocks/>
            </p:cNvSpPr>
            <p:nvPr/>
          </p:nvSpPr>
          <p:spPr bwMode="auto">
            <a:xfrm>
              <a:off x="3497193" y="6160260"/>
              <a:ext cx="308610" cy="6985"/>
            </a:xfrm>
            <a:custGeom>
              <a:avLst/>
              <a:gdLst>
                <a:gd name="T0" fmla="*/ 308360 w 308610"/>
                <a:gd name="T1" fmla="*/ 0 h 6985"/>
                <a:gd name="T2" fmla="*/ 0 w 308610"/>
                <a:gd name="T3" fmla="*/ 0 h 6985"/>
                <a:gd name="T4" fmla="*/ 0 w 308610"/>
                <a:gd name="T5" fmla="*/ 6765 h 6985"/>
                <a:gd name="T6" fmla="*/ 308360 w 308610"/>
                <a:gd name="T7" fmla="*/ 6765 h 6985"/>
                <a:gd name="T8" fmla="*/ 308360 w 30861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610" h="6985">
                  <a:moveTo>
                    <a:pt x="3083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08360" y="6765"/>
                  </a:lnTo>
                  <a:lnTo>
                    <a:pt x="308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3" name="object 251"/>
            <p:cNvSpPr>
              <a:spLocks/>
            </p:cNvSpPr>
            <p:nvPr/>
          </p:nvSpPr>
          <p:spPr bwMode="auto">
            <a:xfrm>
              <a:off x="3970230" y="6163643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4" name="object 252"/>
            <p:cNvSpPr>
              <a:spLocks/>
            </p:cNvSpPr>
            <p:nvPr/>
          </p:nvSpPr>
          <p:spPr bwMode="auto">
            <a:xfrm>
              <a:off x="3966777" y="6160260"/>
              <a:ext cx="245745" cy="6985"/>
            </a:xfrm>
            <a:custGeom>
              <a:avLst/>
              <a:gdLst>
                <a:gd name="T0" fmla="*/ 245382 w 245745"/>
                <a:gd name="T1" fmla="*/ 0 h 6985"/>
                <a:gd name="T2" fmla="*/ 0 w 245745"/>
                <a:gd name="T3" fmla="*/ 0 h 6985"/>
                <a:gd name="T4" fmla="*/ 0 w 245745"/>
                <a:gd name="T5" fmla="*/ 6765 h 6985"/>
                <a:gd name="T6" fmla="*/ 245382 w 245745"/>
                <a:gd name="T7" fmla="*/ 6765 h 6985"/>
                <a:gd name="T8" fmla="*/ 245382 w 24574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6985">
                  <a:moveTo>
                    <a:pt x="245382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45382" y="6765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5" name="object 253"/>
            <p:cNvSpPr>
              <a:spLocks/>
            </p:cNvSpPr>
            <p:nvPr/>
          </p:nvSpPr>
          <p:spPr bwMode="auto">
            <a:xfrm>
              <a:off x="956602" y="900834"/>
              <a:ext cx="0" cy="163195"/>
            </a:xfrm>
            <a:custGeom>
              <a:avLst/>
              <a:gdLst>
                <a:gd name="T0" fmla="*/ 0 h 163194"/>
                <a:gd name="T1" fmla="*/ 162648 h 1631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4">
                  <a:moveTo>
                    <a:pt x="0" y="0"/>
                  </a:moveTo>
                  <a:lnTo>
                    <a:pt x="0" y="1626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6" name="object 254"/>
            <p:cNvSpPr>
              <a:spLocks/>
            </p:cNvSpPr>
            <p:nvPr/>
          </p:nvSpPr>
          <p:spPr bwMode="auto">
            <a:xfrm>
              <a:off x="953104" y="897451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7" name="object 255"/>
            <p:cNvSpPr>
              <a:spLocks/>
            </p:cNvSpPr>
            <p:nvPr/>
          </p:nvSpPr>
          <p:spPr bwMode="auto">
            <a:xfrm>
              <a:off x="1082792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8" name="object 256"/>
            <p:cNvSpPr>
              <a:spLocks/>
            </p:cNvSpPr>
            <p:nvPr/>
          </p:nvSpPr>
          <p:spPr bwMode="auto">
            <a:xfrm>
              <a:off x="1079293" y="904217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9" name="object 257"/>
            <p:cNvSpPr>
              <a:spLocks/>
            </p:cNvSpPr>
            <p:nvPr/>
          </p:nvSpPr>
          <p:spPr bwMode="auto">
            <a:xfrm>
              <a:off x="1222977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0" name="object 258"/>
            <p:cNvSpPr>
              <a:spLocks/>
            </p:cNvSpPr>
            <p:nvPr/>
          </p:nvSpPr>
          <p:spPr bwMode="auto">
            <a:xfrm>
              <a:off x="1219478" y="904217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1" name="object 259"/>
            <p:cNvSpPr>
              <a:spLocks/>
            </p:cNvSpPr>
            <p:nvPr/>
          </p:nvSpPr>
          <p:spPr bwMode="auto">
            <a:xfrm>
              <a:off x="1475077" y="2370611"/>
              <a:ext cx="0" cy="162560"/>
            </a:xfrm>
            <a:custGeom>
              <a:avLst/>
              <a:gdLst>
                <a:gd name="T0" fmla="*/ 0 h 162560"/>
                <a:gd name="T1" fmla="*/ 16255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55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2" name="object 260"/>
            <p:cNvSpPr>
              <a:spLocks/>
            </p:cNvSpPr>
            <p:nvPr/>
          </p:nvSpPr>
          <p:spPr bwMode="auto">
            <a:xfrm>
              <a:off x="1471625" y="2367228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3" name="object 261"/>
            <p:cNvSpPr>
              <a:spLocks/>
            </p:cNvSpPr>
            <p:nvPr/>
          </p:nvSpPr>
          <p:spPr bwMode="auto">
            <a:xfrm>
              <a:off x="3493741" y="6001041"/>
              <a:ext cx="0" cy="163195"/>
            </a:xfrm>
            <a:custGeom>
              <a:avLst/>
              <a:gdLst>
                <a:gd name="T0" fmla="*/ 0 h 163195"/>
                <a:gd name="T1" fmla="*/ 162601 h 1631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5">
                  <a:moveTo>
                    <a:pt x="0" y="0"/>
                  </a:moveTo>
                  <a:lnTo>
                    <a:pt x="0" y="16260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4" name="object 262"/>
            <p:cNvSpPr>
              <a:spLocks/>
            </p:cNvSpPr>
            <p:nvPr/>
          </p:nvSpPr>
          <p:spPr bwMode="auto">
            <a:xfrm>
              <a:off x="3490195" y="59976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5" name="object 263"/>
            <p:cNvSpPr>
              <a:spLocks/>
            </p:cNvSpPr>
            <p:nvPr/>
          </p:nvSpPr>
          <p:spPr bwMode="auto">
            <a:xfrm>
              <a:off x="3647874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6" name="object 264"/>
            <p:cNvSpPr>
              <a:spLocks/>
            </p:cNvSpPr>
            <p:nvPr/>
          </p:nvSpPr>
          <p:spPr bwMode="auto">
            <a:xfrm>
              <a:off x="3644329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7" name="object 265"/>
            <p:cNvSpPr>
              <a:spLocks/>
            </p:cNvSpPr>
            <p:nvPr/>
          </p:nvSpPr>
          <p:spPr bwMode="auto">
            <a:xfrm>
              <a:off x="3963232" y="6001041"/>
              <a:ext cx="0" cy="163195"/>
            </a:xfrm>
            <a:custGeom>
              <a:avLst/>
              <a:gdLst>
                <a:gd name="T0" fmla="*/ 0 h 163195"/>
                <a:gd name="T1" fmla="*/ 162601 h 1631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5">
                  <a:moveTo>
                    <a:pt x="0" y="0"/>
                  </a:moveTo>
                  <a:lnTo>
                    <a:pt x="0" y="16260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8" name="object 266"/>
            <p:cNvSpPr>
              <a:spLocks/>
            </p:cNvSpPr>
            <p:nvPr/>
          </p:nvSpPr>
          <p:spPr bwMode="auto">
            <a:xfrm>
              <a:off x="3959780" y="59976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9" name="object 267"/>
            <p:cNvSpPr>
              <a:spLocks/>
            </p:cNvSpPr>
            <p:nvPr/>
          </p:nvSpPr>
          <p:spPr bwMode="auto">
            <a:xfrm>
              <a:off x="4089468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0" name="object 268"/>
            <p:cNvSpPr>
              <a:spLocks/>
            </p:cNvSpPr>
            <p:nvPr/>
          </p:nvSpPr>
          <p:spPr bwMode="auto">
            <a:xfrm>
              <a:off x="4085923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1" name="object 269"/>
            <p:cNvSpPr>
              <a:spLocks/>
            </p:cNvSpPr>
            <p:nvPr/>
          </p:nvSpPr>
          <p:spPr bwMode="auto">
            <a:xfrm>
              <a:off x="4208614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2" name="object 270"/>
            <p:cNvSpPr>
              <a:spLocks/>
            </p:cNvSpPr>
            <p:nvPr/>
          </p:nvSpPr>
          <p:spPr bwMode="auto">
            <a:xfrm>
              <a:off x="4205162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3" name="object 271"/>
            <p:cNvSpPr>
              <a:spLocks/>
            </p:cNvSpPr>
            <p:nvPr/>
          </p:nvSpPr>
          <p:spPr bwMode="auto">
            <a:xfrm>
              <a:off x="4327573" y="6001041"/>
              <a:ext cx="0" cy="163195"/>
            </a:xfrm>
            <a:custGeom>
              <a:avLst/>
              <a:gdLst>
                <a:gd name="T0" fmla="*/ 0 h 163195"/>
                <a:gd name="T1" fmla="*/ 162601 h 1631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5">
                  <a:moveTo>
                    <a:pt x="0" y="0"/>
                  </a:moveTo>
                  <a:lnTo>
                    <a:pt x="0" y="16260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4" name="object 272"/>
            <p:cNvSpPr>
              <a:spLocks/>
            </p:cNvSpPr>
            <p:nvPr/>
          </p:nvSpPr>
          <p:spPr bwMode="auto">
            <a:xfrm>
              <a:off x="4324121" y="59976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5" name="object 273"/>
            <p:cNvSpPr>
              <a:spLocks/>
            </p:cNvSpPr>
            <p:nvPr/>
          </p:nvSpPr>
          <p:spPr bwMode="auto">
            <a:xfrm>
              <a:off x="4467711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6" name="object 274"/>
            <p:cNvSpPr>
              <a:spLocks/>
            </p:cNvSpPr>
            <p:nvPr/>
          </p:nvSpPr>
          <p:spPr bwMode="auto">
            <a:xfrm>
              <a:off x="4464259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7" name="object 275"/>
            <p:cNvSpPr>
              <a:spLocks/>
            </p:cNvSpPr>
            <p:nvPr/>
          </p:nvSpPr>
          <p:spPr bwMode="auto">
            <a:xfrm>
              <a:off x="4607943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8" name="object 276"/>
            <p:cNvSpPr>
              <a:spLocks/>
            </p:cNvSpPr>
            <p:nvPr/>
          </p:nvSpPr>
          <p:spPr bwMode="auto">
            <a:xfrm>
              <a:off x="4604491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9" name="object 277"/>
            <p:cNvSpPr>
              <a:spLocks/>
            </p:cNvSpPr>
            <p:nvPr/>
          </p:nvSpPr>
          <p:spPr bwMode="auto">
            <a:xfrm>
              <a:off x="500055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0" name="object 278"/>
            <p:cNvSpPr>
              <a:spLocks/>
            </p:cNvSpPr>
            <p:nvPr/>
          </p:nvSpPr>
          <p:spPr bwMode="auto">
            <a:xfrm>
              <a:off x="4997009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1" name="object 279"/>
            <p:cNvSpPr>
              <a:spLocks/>
            </p:cNvSpPr>
            <p:nvPr/>
          </p:nvSpPr>
          <p:spPr bwMode="auto">
            <a:xfrm>
              <a:off x="3802101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2" name="object 280"/>
            <p:cNvSpPr>
              <a:spLocks/>
            </p:cNvSpPr>
            <p:nvPr/>
          </p:nvSpPr>
          <p:spPr bwMode="auto">
            <a:xfrm>
              <a:off x="3798556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3" name="object 281"/>
            <p:cNvSpPr>
              <a:spLocks/>
            </p:cNvSpPr>
            <p:nvPr/>
          </p:nvSpPr>
          <p:spPr bwMode="auto">
            <a:xfrm>
              <a:off x="3374502" y="900834"/>
              <a:ext cx="1626235" cy="0"/>
            </a:xfrm>
            <a:custGeom>
              <a:avLst/>
              <a:gdLst>
                <a:gd name="T0" fmla="*/ 0 w 1626235"/>
                <a:gd name="T1" fmla="*/ 1626052 w 16262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26235">
                  <a:moveTo>
                    <a:pt x="0" y="0"/>
                  </a:moveTo>
                  <a:lnTo>
                    <a:pt x="162605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4" name="object 282"/>
            <p:cNvSpPr>
              <a:spLocks/>
            </p:cNvSpPr>
            <p:nvPr/>
          </p:nvSpPr>
          <p:spPr bwMode="auto">
            <a:xfrm>
              <a:off x="3371050" y="897496"/>
              <a:ext cx="1633220" cy="6985"/>
            </a:xfrm>
            <a:custGeom>
              <a:avLst/>
              <a:gdLst>
                <a:gd name="T0" fmla="*/ 1632956 w 1633220"/>
                <a:gd name="T1" fmla="*/ 0 h 6984"/>
                <a:gd name="T2" fmla="*/ 0 w 1633220"/>
                <a:gd name="T3" fmla="*/ 0 h 6984"/>
                <a:gd name="T4" fmla="*/ 0 w 1633220"/>
                <a:gd name="T5" fmla="*/ 6766 h 6984"/>
                <a:gd name="T6" fmla="*/ 1632956 w 1633220"/>
                <a:gd name="T7" fmla="*/ 6766 h 6984"/>
                <a:gd name="T8" fmla="*/ 1632956 w 163322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3220" h="6984">
                  <a:moveTo>
                    <a:pt x="1632956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632956" y="6765"/>
                  </a:lnTo>
                  <a:lnTo>
                    <a:pt x="16329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5" name="object 283"/>
            <p:cNvSpPr>
              <a:spLocks/>
            </p:cNvSpPr>
            <p:nvPr/>
          </p:nvSpPr>
          <p:spPr bwMode="auto">
            <a:xfrm>
              <a:off x="3374502" y="1063481"/>
              <a:ext cx="1626235" cy="0"/>
            </a:xfrm>
            <a:custGeom>
              <a:avLst/>
              <a:gdLst>
                <a:gd name="T0" fmla="*/ 0 w 1626235"/>
                <a:gd name="T1" fmla="*/ 1626052 w 16262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26235">
                  <a:moveTo>
                    <a:pt x="0" y="0"/>
                  </a:moveTo>
                  <a:lnTo>
                    <a:pt x="162605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6" name="object 284"/>
            <p:cNvSpPr>
              <a:spLocks/>
            </p:cNvSpPr>
            <p:nvPr/>
          </p:nvSpPr>
          <p:spPr bwMode="auto">
            <a:xfrm>
              <a:off x="3371050" y="1060053"/>
              <a:ext cx="1633220" cy="6985"/>
            </a:xfrm>
            <a:custGeom>
              <a:avLst/>
              <a:gdLst>
                <a:gd name="T0" fmla="*/ 1632956 w 1633220"/>
                <a:gd name="T1" fmla="*/ 0 h 6984"/>
                <a:gd name="T2" fmla="*/ 0 w 1633220"/>
                <a:gd name="T3" fmla="*/ 0 h 6984"/>
                <a:gd name="T4" fmla="*/ 0 w 1633220"/>
                <a:gd name="T5" fmla="*/ 6766 h 6984"/>
                <a:gd name="T6" fmla="*/ 1632956 w 1633220"/>
                <a:gd name="T7" fmla="*/ 6766 h 6984"/>
                <a:gd name="T8" fmla="*/ 1632956 w 163322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3220" h="6984">
                  <a:moveTo>
                    <a:pt x="1632956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632956" y="6765"/>
                  </a:lnTo>
                  <a:lnTo>
                    <a:pt x="16329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7" name="object 285"/>
            <p:cNvSpPr>
              <a:spLocks/>
            </p:cNvSpPr>
            <p:nvPr/>
          </p:nvSpPr>
          <p:spPr bwMode="auto">
            <a:xfrm>
              <a:off x="1482075" y="1855968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8" name="object 286"/>
            <p:cNvSpPr>
              <a:spLocks/>
            </p:cNvSpPr>
            <p:nvPr/>
          </p:nvSpPr>
          <p:spPr bwMode="auto">
            <a:xfrm>
              <a:off x="1478622" y="1852540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9" name="object 287"/>
            <p:cNvSpPr>
              <a:spLocks/>
            </p:cNvSpPr>
            <p:nvPr/>
          </p:nvSpPr>
          <p:spPr bwMode="auto">
            <a:xfrm>
              <a:off x="1482075" y="2018525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0" name="object 288"/>
            <p:cNvSpPr>
              <a:spLocks/>
            </p:cNvSpPr>
            <p:nvPr/>
          </p:nvSpPr>
          <p:spPr bwMode="auto">
            <a:xfrm>
              <a:off x="1478622" y="2015187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1" name="object 289"/>
            <p:cNvSpPr>
              <a:spLocks/>
            </p:cNvSpPr>
            <p:nvPr/>
          </p:nvSpPr>
          <p:spPr bwMode="auto">
            <a:xfrm>
              <a:off x="1482075" y="2113245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2" name="object 290"/>
            <p:cNvSpPr>
              <a:spLocks/>
            </p:cNvSpPr>
            <p:nvPr/>
          </p:nvSpPr>
          <p:spPr bwMode="auto">
            <a:xfrm>
              <a:off x="1478622" y="2109907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3" name="object 291"/>
            <p:cNvSpPr>
              <a:spLocks/>
            </p:cNvSpPr>
            <p:nvPr/>
          </p:nvSpPr>
          <p:spPr bwMode="auto">
            <a:xfrm>
              <a:off x="1482075" y="2275892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4" name="object 292"/>
            <p:cNvSpPr>
              <a:spLocks/>
            </p:cNvSpPr>
            <p:nvPr/>
          </p:nvSpPr>
          <p:spPr bwMode="auto">
            <a:xfrm>
              <a:off x="1478622" y="2272464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5" name="object 293"/>
            <p:cNvSpPr>
              <a:spLocks/>
            </p:cNvSpPr>
            <p:nvPr/>
          </p:nvSpPr>
          <p:spPr bwMode="auto">
            <a:xfrm>
              <a:off x="1482075" y="2370611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6" name="object 294"/>
            <p:cNvSpPr>
              <a:spLocks/>
            </p:cNvSpPr>
            <p:nvPr/>
          </p:nvSpPr>
          <p:spPr bwMode="auto">
            <a:xfrm>
              <a:off x="1478622" y="2367183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7" name="object 295"/>
            <p:cNvSpPr>
              <a:spLocks/>
            </p:cNvSpPr>
            <p:nvPr/>
          </p:nvSpPr>
          <p:spPr bwMode="auto">
            <a:xfrm>
              <a:off x="1482075" y="2533168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8" name="object 296"/>
            <p:cNvSpPr>
              <a:spLocks/>
            </p:cNvSpPr>
            <p:nvPr/>
          </p:nvSpPr>
          <p:spPr bwMode="auto">
            <a:xfrm>
              <a:off x="1478622" y="2529830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9" name="object 297"/>
            <p:cNvSpPr>
              <a:spLocks/>
            </p:cNvSpPr>
            <p:nvPr/>
          </p:nvSpPr>
          <p:spPr bwMode="auto">
            <a:xfrm>
              <a:off x="3066142" y="2628158"/>
              <a:ext cx="1934845" cy="0"/>
            </a:xfrm>
            <a:custGeom>
              <a:avLst/>
              <a:gdLst>
                <a:gd name="T0" fmla="*/ 0 w 1934845"/>
                <a:gd name="T1" fmla="*/ 1934412 w 19348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34845">
                  <a:moveTo>
                    <a:pt x="0" y="0"/>
                  </a:moveTo>
                  <a:lnTo>
                    <a:pt x="193441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0" name="object 298"/>
            <p:cNvSpPr>
              <a:spLocks/>
            </p:cNvSpPr>
            <p:nvPr/>
          </p:nvSpPr>
          <p:spPr bwMode="auto">
            <a:xfrm>
              <a:off x="3062689" y="2624730"/>
              <a:ext cx="1941830" cy="6985"/>
            </a:xfrm>
            <a:custGeom>
              <a:avLst/>
              <a:gdLst>
                <a:gd name="T0" fmla="*/ 1941318 w 1941829"/>
                <a:gd name="T1" fmla="*/ 0 h 6985"/>
                <a:gd name="T2" fmla="*/ 0 w 1941829"/>
                <a:gd name="T3" fmla="*/ 0 h 6985"/>
                <a:gd name="T4" fmla="*/ 0 w 1941829"/>
                <a:gd name="T5" fmla="*/ 6765 h 6985"/>
                <a:gd name="T6" fmla="*/ 1941318 w 1941829"/>
                <a:gd name="T7" fmla="*/ 6765 h 6985"/>
                <a:gd name="T8" fmla="*/ 1941318 w 1941829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1829" h="6985">
                  <a:moveTo>
                    <a:pt x="1941317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941317" y="6765"/>
                  </a:lnTo>
                  <a:lnTo>
                    <a:pt x="1941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1" name="object 299"/>
            <p:cNvSpPr>
              <a:spLocks/>
            </p:cNvSpPr>
            <p:nvPr/>
          </p:nvSpPr>
          <p:spPr bwMode="auto">
            <a:xfrm>
              <a:off x="3066142" y="2763472"/>
              <a:ext cx="1934845" cy="0"/>
            </a:xfrm>
            <a:custGeom>
              <a:avLst/>
              <a:gdLst>
                <a:gd name="T0" fmla="*/ 0 w 1934845"/>
                <a:gd name="T1" fmla="*/ 1934412 w 19348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34845">
                  <a:moveTo>
                    <a:pt x="0" y="0"/>
                  </a:moveTo>
                  <a:lnTo>
                    <a:pt x="193441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2" name="object 300"/>
            <p:cNvSpPr>
              <a:spLocks/>
            </p:cNvSpPr>
            <p:nvPr/>
          </p:nvSpPr>
          <p:spPr bwMode="auto">
            <a:xfrm>
              <a:off x="3062689" y="2760044"/>
              <a:ext cx="1941830" cy="6985"/>
            </a:xfrm>
            <a:custGeom>
              <a:avLst/>
              <a:gdLst>
                <a:gd name="T0" fmla="*/ 1941318 w 1941829"/>
                <a:gd name="T1" fmla="*/ 0 h 6985"/>
                <a:gd name="T2" fmla="*/ 0 w 1941829"/>
                <a:gd name="T3" fmla="*/ 0 h 6985"/>
                <a:gd name="T4" fmla="*/ 0 w 1941829"/>
                <a:gd name="T5" fmla="*/ 6765 h 6985"/>
                <a:gd name="T6" fmla="*/ 1941318 w 1941829"/>
                <a:gd name="T7" fmla="*/ 6765 h 6985"/>
                <a:gd name="T8" fmla="*/ 1941318 w 1941829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1829" h="6985">
                  <a:moveTo>
                    <a:pt x="1941317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941317" y="6765"/>
                  </a:lnTo>
                  <a:lnTo>
                    <a:pt x="1941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3" name="object 301"/>
            <p:cNvSpPr>
              <a:spLocks/>
            </p:cNvSpPr>
            <p:nvPr/>
          </p:nvSpPr>
          <p:spPr bwMode="auto">
            <a:xfrm>
              <a:off x="5000554" y="3667773"/>
              <a:ext cx="3810" cy="6985"/>
            </a:xfrm>
            <a:custGeom>
              <a:avLst/>
              <a:gdLst>
                <a:gd name="T0" fmla="*/ 0 w 3810"/>
                <a:gd name="T1" fmla="*/ 6765 h 6985"/>
                <a:gd name="T2" fmla="*/ 3452 w 3810"/>
                <a:gd name="T3" fmla="*/ 6765 h 6985"/>
                <a:gd name="T4" fmla="*/ 3452 w 3810"/>
                <a:gd name="T5" fmla="*/ 0 h 6985"/>
                <a:gd name="T6" fmla="*/ 0 w 3810"/>
                <a:gd name="T7" fmla="*/ 0 h 6985"/>
                <a:gd name="T8" fmla="*/ 0 w 3810"/>
                <a:gd name="T9" fmla="*/ 6765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0" h="6985">
                  <a:moveTo>
                    <a:pt x="0" y="6765"/>
                  </a:moveTo>
                  <a:lnTo>
                    <a:pt x="3452" y="6765"/>
                  </a:lnTo>
                  <a:lnTo>
                    <a:pt x="3452" y="0"/>
                  </a:lnTo>
                  <a:lnTo>
                    <a:pt x="0" y="0"/>
                  </a:lnTo>
                  <a:lnTo>
                    <a:pt x="0" y="6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4" name="object 302"/>
            <p:cNvSpPr>
              <a:spLocks/>
            </p:cNvSpPr>
            <p:nvPr/>
          </p:nvSpPr>
          <p:spPr bwMode="auto">
            <a:xfrm>
              <a:off x="4997009" y="3667818"/>
              <a:ext cx="7620" cy="6985"/>
            </a:xfrm>
            <a:custGeom>
              <a:avLst/>
              <a:gdLst>
                <a:gd name="T0" fmla="*/ 0 w 7620"/>
                <a:gd name="T1" fmla="*/ 6765 h 6985"/>
                <a:gd name="T2" fmla="*/ 6997 w 7620"/>
                <a:gd name="T3" fmla="*/ 6765 h 6985"/>
                <a:gd name="T4" fmla="*/ 6997 w 7620"/>
                <a:gd name="T5" fmla="*/ 0 h 6985"/>
                <a:gd name="T6" fmla="*/ 0 w 7620"/>
                <a:gd name="T7" fmla="*/ 0 h 6985"/>
                <a:gd name="T8" fmla="*/ 0 w 7620"/>
                <a:gd name="T9" fmla="*/ 6765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6985">
                  <a:moveTo>
                    <a:pt x="0" y="6765"/>
                  </a:moveTo>
                  <a:lnTo>
                    <a:pt x="6997" y="6765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5" name="object 303"/>
            <p:cNvSpPr>
              <a:spLocks/>
            </p:cNvSpPr>
            <p:nvPr/>
          </p:nvSpPr>
          <p:spPr bwMode="auto">
            <a:xfrm>
              <a:off x="543045" y="4179033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6" name="object 304"/>
            <p:cNvSpPr>
              <a:spLocks/>
            </p:cNvSpPr>
            <p:nvPr/>
          </p:nvSpPr>
          <p:spPr bwMode="auto">
            <a:xfrm>
              <a:off x="539546" y="4175696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7" name="object 305"/>
            <p:cNvSpPr>
              <a:spLocks/>
            </p:cNvSpPr>
            <p:nvPr/>
          </p:nvSpPr>
          <p:spPr bwMode="auto">
            <a:xfrm>
              <a:off x="543045" y="4341680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8" name="object 306"/>
            <p:cNvSpPr>
              <a:spLocks/>
            </p:cNvSpPr>
            <p:nvPr/>
          </p:nvSpPr>
          <p:spPr bwMode="auto">
            <a:xfrm>
              <a:off x="539546" y="4338252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9" name="object 307"/>
            <p:cNvSpPr>
              <a:spLocks/>
            </p:cNvSpPr>
            <p:nvPr/>
          </p:nvSpPr>
          <p:spPr bwMode="auto">
            <a:xfrm>
              <a:off x="543045" y="4504237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0" name="object 308"/>
            <p:cNvSpPr>
              <a:spLocks/>
            </p:cNvSpPr>
            <p:nvPr/>
          </p:nvSpPr>
          <p:spPr bwMode="auto">
            <a:xfrm>
              <a:off x="539546" y="4500899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1" name="object 309"/>
            <p:cNvSpPr>
              <a:spLocks/>
            </p:cNvSpPr>
            <p:nvPr/>
          </p:nvSpPr>
          <p:spPr bwMode="auto">
            <a:xfrm>
              <a:off x="543045" y="4666884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2" name="object 310"/>
            <p:cNvSpPr>
              <a:spLocks/>
            </p:cNvSpPr>
            <p:nvPr/>
          </p:nvSpPr>
          <p:spPr bwMode="auto">
            <a:xfrm>
              <a:off x="539546" y="4663456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3" name="object 311"/>
            <p:cNvSpPr>
              <a:spLocks/>
            </p:cNvSpPr>
            <p:nvPr/>
          </p:nvSpPr>
          <p:spPr bwMode="auto">
            <a:xfrm>
              <a:off x="4334570" y="4829441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4" name="object 312"/>
            <p:cNvSpPr>
              <a:spLocks/>
            </p:cNvSpPr>
            <p:nvPr/>
          </p:nvSpPr>
          <p:spPr bwMode="auto">
            <a:xfrm>
              <a:off x="4331118" y="4826103"/>
              <a:ext cx="280670" cy="6985"/>
            </a:xfrm>
            <a:custGeom>
              <a:avLst/>
              <a:gdLst>
                <a:gd name="T0" fmla="*/ 280369 w 280670"/>
                <a:gd name="T1" fmla="*/ 0 h 6985"/>
                <a:gd name="T2" fmla="*/ 0 w 280670"/>
                <a:gd name="T3" fmla="*/ 0 h 6985"/>
                <a:gd name="T4" fmla="*/ 0 w 280670"/>
                <a:gd name="T5" fmla="*/ 6765 h 6985"/>
                <a:gd name="T6" fmla="*/ 280369 w 280670"/>
                <a:gd name="T7" fmla="*/ 6765 h 6985"/>
                <a:gd name="T8" fmla="*/ 280369 w 28067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6985">
                  <a:moveTo>
                    <a:pt x="280369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80369" y="6765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5" name="object 313"/>
            <p:cNvSpPr>
              <a:spLocks/>
            </p:cNvSpPr>
            <p:nvPr/>
          </p:nvSpPr>
          <p:spPr bwMode="auto">
            <a:xfrm>
              <a:off x="4334570" y="4991817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6" name="object 314"/>
            <p:cNvSpPr>
              <a:spLocks/>
            </p:cNvSpPr>
            <p:nvPr/>
          </p:nvSpPr>
          <p:spPr bwMode="auto">
            <a:xfrm>
              <a:off x="4331118" y="4988434"/>
              <a:ext cx="280670" cy="7620"/>
            </a:xfrm>
            <a:custGeom>
              <a:avLst/>
              <a:gdLst>
                <a:gd name="T0" fmla="*/ 280369 w 280670"/>
                <a:gd name="T1" fmla="*/ 0 h 7620"/>
                <a:gd name="T2" fmla="*/ 0 w 280670"/>
                <a:gd name="T3" fmla="*/ 0 h 7620"/>
                <a:gd name="T4" fmla="*/ 0 w 280670"/>
                <a:gd name="T5" fmla="*/ 6991 h 7620"/>
                <a:gd name="T6" fmla="*/ 280369 w 280670"/>
                <a:gd name="T7" fmla="*/ 6991 h 7620"/>
                <a:gd name="T8" fmla="*/ 280369 w 280670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7620">
                  <a:moveTo>
                    <a:pt x="280369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80369" y="6991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7" name="object 315"/>
            <p:cNvSpPr>
              <a:spLocks/>
            </p:cNvSpPr>
            <p:nvPr/>
          </p:nvSpPr>
          <p:spPr bwMode="auto">
            <a:xfrm>
              <a:off x="4334570" y="6001041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8" name="object 316"/>
            <p:cNvSpPr>
              <a:spLocks/>
            </p:cNvSpPr>
            <p:nvPr/>
          </p:nvSpPr>
          <p:spPr bwMode="auto">
            <a:xfrm>
              <a:off x="4331118" y="5997658"/>
              <a:ext cx="280670" cy="7620"/>
            </a:xfrm>
            <a:custGeom>
              <a:avLst/>
              <a:gdLst>
                <a:gd name="T0" fmla="*/ 280369 w 280670"/>
                <a:gd name="T1" fmla="*/ 0 h 7620"/>
                <a:gd name="T2" fmla="*/ 0 w 280670"/>
                <a:gd name="T3" fmla="*/ 0 h 7620"/>
                <a:gd name="T4" fmla="*/ 0 w 280670"/>
                <a:gd name="T5" fmla="*/ 6991 h 7620"/>
                <a:gd name="T6" fmla="*/ 280369 w 280670"/>
                <a:gd name="T7" fmla="*/ 6991 h 7620"/>
                <a:gd name="T8" fmla="*/ 280369 w 280670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7620">
                  <a:moveTo>
                    <a:pt x="280369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80369" y="6991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9" name="object 317"/>
            <p:cNvSpPr>
              <a:spLocks/>
            </p:cNvSpPr>
            <p:nvPr/>
          </p:nvSpPr>
          <p:spPr bwMode="auto">
            <a:xfrm>
              <a:off x="4334570" y="6163643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50" name="object 318"/>
            <p:cNvSpPr>
              <a:spLocks/>
            </p:cNvSpPr>
            <p:nvPr/>
          </p:nvSpPr>
          <p:spPr bwMode="auto">
            <a:xfrm>
              <a:off x="4331118" y="6160260"/>
              <a:ext cx="280670" cy="6985"/>
            </a:xfrm>
            <a:custGeom>
              <a:avLst/>
              <a:gdLst>
                <a:gd name="T0" fmla="*/ 280369 w 280670"/>
                <a:gd name="T1" fmla="*/ 0 h 6985"/>
                <a:gd name="T2" fmla="*/ 0 w 280670"/>
                <a:gd name="T3" fmla="*/ 0 h 6985"/>
                <a:gd name="T4" fmla="*/ 0 w 280670"/>
                <a:gd name="T5" fmla="*/ 6765 h 6985"/>
                <a:gd name="T6" fmla="*/ 280369 w 280670"/>
                <a:gd name="T7" fmla="*/ 6765 h 6985"/>
                <a:gd name="T8" fmla="*/ 280369 w 28067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6985">
                  <a:moveTo>
                    <a:pt x="280369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80369" y="6765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51" name="object 319"/>
            <p:cNvSpPr>
              <a:spLocks/>
            </p:cNvSpPr>
            <p:nvPr/>
          </p:nvSpPr>
          <p:spPr bwMode="auto">
            <a:xfrm>
              <a:off x="534784" y="255930"/>
              <a:ext cx="4474210" cy="6058535"/>
            </a:xfrm>
            <a:custGeom>
              <a:avLst/>
              <a:gdLst>
                <a:gd name="T0" fmla="*/ 0 w 4474210"/>
                <a:gd name="T1" fmla="*/ 6058154 h 6058535"/>
                <a:gd name="T2" fmla="*/ 4474083 w 4474210"/>
                <a:gd name="T3" fmla="*/ 6058154 h 6058535"/>
                <a:gd name="T4" fmla="*/ 4474083 w 4474210"/>
                <a:gd name="T5" fmla="*/ 0 h 6058535"/>
                <a:gd name="T6" fmla="*/ 0 w 4474210"/>
                <a:gd name="T7" fmla="*/ 0 h 6058535"/>
                <a:gd name="T8" fmla="*/ 0 w 4474210"/>
                <a:gd name="T9" fmla="*/ 6058154 h 6058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4210" h="6058535">
                  <a:moveTo>
                    <a:pt x="0" y="6058154"/>
                  </a:moveTo>
                  <a:lnTo>
                    <a:pt x="4474083" y="6058154"/>
                  </a:lnTo>
                  <a:lnTo>
                    <a:pt x="4474083" y="0"/>
                  </a:lnTo>
                  <a:lnTo>
                    <a:pt x="0" y="0"/>
                  </a:lnTo>
                  <a:lnTo>
                    <a:pt x="0" y="605815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5170" name="object 320"/>
          <p:cNvSpPr txBox="1">
            <a:spLocks noChangeArrowheads="1"/>
          </p:cNvSpPr>
          <p:nvPr/>
        </p:nvSpPr>
        <p:spPr bwMode="auto">
          <a:xfrm>
            <a:off x="5211763" y="4681538"/>
            <a:ext cx="3381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Форма ИС-08</a:t>
            </a:r>
            <a:endParaRPr lang="ru-RU" altLang="ru-RU">
              <a:latin typeface="Arial" pitchFamily="34" charset="0"/>
            </a:endParaRPr>
          </a:p>
          <a:p>
            <a:pPr marL="12700"/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Акт о досрочном завершении  итогового собеседования по  русскому языку по  уважительным причинам</a:t>
            </a:r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object 2"/>
          <p:cNvGrpSpPr>
            <a:grpSpLocks/>
          </p:cNvGrpSpPr>
          <p:nvPr/>
        </p:nvGrpSpPr>
        <p:grpSpPr bwMode="auto">
          <a:xfrm>
            <a:off x="-4763" y="0"/>
            <a:ext cx="9148763" cy="482600"/>
            <a:chOff x="-4762" y="0"/>
            <a:chExt cx="9149080" cy="481965"/>
          </a:xfrm>
        </p:grpSpPr>
        <p:sp>
          <p:nvSpPr>
            <p:cNvPr id="46231" name="object 3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32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300" y="120650"/>
            <a:ext cx="8661400" cy="382588"/>
          </a:xfrm>
        </p:spPr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z="2400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sz="2400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z="2400"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sz="2400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sz="2400"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</a:p>
        </p:txBody>
      </p:sp>
      <p:sp>
        <p:nvSpPr>
          <p:cNvPr id="46084" name="object 6"/>
          <p:cNvSpPr>
            <a:spLocks/>
          </p:cNvSpPr>
          <p:nvPr/>
        </p:nvSpPr>
        <p:spPr bwMode="auto">
          <a:xfrm>
            <a:off x="1077913" y="1689100"/>
            <a:ext cx="7683500" cy="4921250"/>
          </a:xfrm>
          <a:custGeom>
            <a:avLst/>
            <a:gdLst>
              <a:gd name="T0" fmla="*/ 7682909 w 6619240"/>
              <a:gd name="T1" fmla="*/ 0 h 5807075"/>
              <a:gd name="T2" fmla="*/ 0 w 6619240"/>
              <a:gd name="T3" fmla="*/ 0 h 5807075"/>
              <a:gd name="T4" fmla="*/ 0 w 6619240"/>
              <a:gd name="T5" fmla="*/ 4921142 h 5807075"/>
              <a:gd name="T6" fmla="*/ 7682909 w 6619240"/>
              <a:gd name="T7" fmla="*/ 4921142 h 5807075"/>
              <a:gd name="T8" fmla="*/ 7682909 w 6619240"/>
              <a:gd name="T9" fmla="*/ 0 h 580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19240" h="5807075">
                <a:moveTo>
                  <a:pt x="6618731" y="0"/>
                </a:moveTo>
                <a:lnTo>
                  <a:pt x="0" y="0"/>
                </a:lnTo>
                <a:lnTo>
                  <a:pt x="0" y="5806948"/>
                </a:lnTo>
                <a:lnTo>
                  <a:pt x="6618731" y="5806948"/>
                </a:lnTo>
                <a:lnTo>
                  <a:pt x="66187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19263" y="771525"/>
          <a:ext cx="603251" cy="17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84"/>
                <a:gridCol w="201084"/>
                <a:gridCol w="201083"/>
              </a:tblGrid>
              <a:tr h="173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19263" y="1809750"/>
          <a:ext cx="603251" cy="13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84"/>
                <a:gridCol w="201084"/>
                <a:gridCol w="201083"/>
              </a:tblGrid>
              <a:tr h="13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59050" y="771525"/>
          <a:ext cx="804863" cy="17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16"/>
                <a:gridCol w="201216"/>
                <a:gridCol w="201215"/>
                <a:gridCol w="201216"/>
              </a:tblGrid>
              <a:tr h="173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63913" y="1809750"/>
          <a:ext cx="603251" cy="13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84"/>
                <a:gridCol w="201084"/>
                <a:gridCol w="201083"/>
              </a:tblGrid>
              <a:tr h="13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19863" y="1809750"/>
          <a:ext cx="604838" cy="13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13"/>
                <a:gridCol w="201613"/>
                <a:gridCol w="201612"/>
              </a:tblGrid>
              <a:tr h="13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994275" y="771525"/>
          <a:ext cx="2733677" cy="17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188"/>
                <a:gridCol w="201249"/>
                <a:gridCol w="201248"/>
                <a:gridCol w="201248"/>
                <a:gridCol w="201248"/>
                <a:gridCol w="201248"/>
                <a:gridCol w="201248"/>
              </a:tblGrid>
              <a:tr h="173038"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СОБЕСЕДОВАНИЕ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6155" name="object 13"/>
          <p:cNvSpPr txBox="1">
            <a:spLocks noChangeArrowheads="1"/>
          </p:cNvSpPr>
          <p:nvPr/>
        </p:nvSpPr>
        <p:spPr bwMode="auto">
          <a:xfrm>
            <a:off x="2268538" y="6170613"/>
            <a:ext cx="50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67375" y="6316663"/>
            <a:ext cx="173038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25" dirty="0">
                <a:latin typeface="Times New Roman"/>
                <a:cs typeface="Times New Roman"/>
              </a:rPr>
              <a:t>р</a:t>
            </a:r>
            <a:r>
              <a:rPr sz="700" dirty="0"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157" name="object 15"/>
          <p:cNvSpPr txBox="1">
            <a:spLocks noChangeArrowheads="1"/>
          </p:cNvSpPr>
          <p:nvPr/>
        </p:nvSpPr>
        <p:spPr bwMode="auto">
          <a:xfrm>
            <a:off x="6523038" y="6318250"/>
            <a:ext cx="201612" cy="134938"/>
          </a:xfrm>
          <a:prstGeom prst="rect">
            <a:avLst/>
          </a:prstGeom>
          <a:solidFill>
            <a:srgbClr val="FFFFFF"/>
          </a:solidFill>
          <a:ln w="6976">
            <a:solidFill>
              <a:srgbClr val="000000"/>
            </a:solidFill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3175" algn="ctr">
              <a:spcBef>
                <a:spcPts val="88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6158" name="object 16"/>
          <p:cNvSpPr txBox="1">
            <a:spLocks noChangeArrowheads="1"/>
          </p:cNvSpPr>
          <p:nvPr/>
        </p:nvSpPr>
        <p:spPr bwMode="auto">
          <a:xfrm>
            <a:off x="6972300" y="6316663"/>
            <a:ext cx="109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из</a:t>
            </a:r>
          </a:p>
        </p:txBody>
      </p:sp>
      <p:sp>
        <p:nvSpPr>
          <p:cNvPr id="46159" name="object 17"/>
          <p:cNvSpPr txBox="1">
            <a:spLocks noChangeArrowheads="1"/>
          </p:cNvSpPr>
          <p:nvPr/>
        </p:nvSpPr>
        <p:spPr bwMode="auto">
          <a:xfrm>
            <a:off x="7127875" y="6318250"/>
            <a:ext cx="200025" cy="134938"/>
          </a:xfrm>
          <a:prstGeom prst="rect">
            <a:avLst/>
          </a:prstGeom>
          <a:solidFill>
            <a:srgbClr val="FFFFFF"/>
          </a:solidFill>
          <a:ln w="7161">
            <a:solidFill>
              <a:srgbClr val="000000"/>
            </a:solidFill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3175" algn="ctr">
              <a:spcBef>
                <a:spcPts val="88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3950" y="5962650"/>
            <a:ext cx="1101725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20" dirty="0">
                <a:latin typeface="Times New Roman"/>
                <a:cs typeface="Times New Roman"/>
              </a:rPr>
              <a:t>О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-10" dirty="0">
                <a:latin typeface="Times New Roman"/>
                <a:cs typeface="Times New Roman"/>
              </a:rPr>
              <a:t>в</a:t>
            </a:r>
            <a:r>
              <a:rPr sz="700" spc="10" dirty="0">
                <a:latin typeface="Times New Roman"/>
                <a:cs typeface="Times New Roman"/>
              </a:rPr>
              <a:t>е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-10" dirty="0">
                <a:latin typeface="Times New Roman"/>
                <a:cs typeface="Times New Roman"/>
              </a:rPr>
              <a:t>в</a:t>
            </a:r>
            <a:r>
              <a:rPr sz="700" spc="10" dirty="0">
                <a:latin typeface="Times New Roman"/>
                <a:cs typeface="Times New Roman"/>
              </a:rPr>
              <a:t>е</a:t>
            </a:r>
            <a:r>
              <a:rPr sz="700" spc="5" dirty="0">
                <a:latin typeface="Times New Roman"/>
                <a:cs typeface="Times New Roman"/>
              </a:rPr>
              <a:t>нн</a:t>
            </a:r>
            <a:r>
              <a:rPr sz="700" spc="15" dirty="0">
                <a:latin typeface="Times New Roman"/>
                <a:cs typeface="Times New Roman"/>
              </a:rPr>
              <a:t>ы</a:t>
            </a:r>
            <a:r>
              <a:rPr sz="700" spc="5" dirty="0">
                <a:latin typeface="Times New Roman"/>
                <a:cs typeface="Times New Roman"/>
              </a:rPr>
              <a:t>й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Times New Roman"/>
                <a:cs typeface="Times New Roman"/>
              </a:rPr>
              <a:t>ор</a:t>
            </a:r>
            <a:r>
              <a:rPr sz="700" spc="-20" dirty="0">
                <a:latin typeface="Times New Roman"/>
                <a:cs typeface="Times New Roman"/>
              </a:rPr>
              <a:t>г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ни</a:t>
            </a:r>
            <a:r>
              <a:rPr sz="700" spc="-10" dirty="0">
                <a:latin typeface="Times New Roman"/>
                <a:cs typeface="Times New Roman"/>
              </a:rPr>
              <a:t>з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25" dirty="0">
                <a:latin typeface="Times New Roman"/>
                <a:cs typeface="Times New Roman"/>
              </a:rPr>
              <a:t>о</a:t>
            </a:r>
            <a:r>
              <a:rPr sz="700" dirty="0">
                <a:latin typeface="Times New Roman"/>
                <a:cs typeface="Times New Roman"/>
              </a:rPr>
              <a:t>р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2400" y="6308725"/>
            <a:ext cx="401638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20" dirty="0">
                <a:latin typeface="Times New Roman"/>
                <a:cs typeface="Times New Roman"/>
              </a:rPr>
              <a:t>(</a:t>
            </a:r>
            <a:r>
              <a:rPr sz="700" spc="5" dirty="0">
                <a:latin typeface="Times New Roman"/>
                <a:cs typeface="Times New Roman"/>
              </a:rPr>
              <a:t>п</a:t>
            </a:r>
            <a:r>
              <a:rPr sz="700" spc="25" dirty="0">
                <a:latin typeface="Times New Roman"/>
                <a:cs typeface="Times New Roman"/>
              </a:rPr>
              <a:t>о</a:t>
            </a:r>
            <a:r>
              <a:rPr sz="700" spc="-35" dirty="0">
                <a:latin typeface="Times New Roman"/>
                <a:cs typeface="Times New Roman"/>
              </a:rPr>
              <a:t>д</a:t>
            </a:r>
            <a:r>
              <a:rPr sz="700" spc="5" dirty="0">
                <a:latin typeface="Times New Roman"/>
                <a:cs typeface="Times New Roman"/>
              </a:rPr>
              <a:t>пи</a:t>
            </a: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dirty="0">
                <a:latin typeface="Times New Roman"/>
                <a:cs typeface="Times New Roman"/>
              </a:rPr>
              <a:t>ь)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09875" y="6308725"/>
            <a:ext cx="277813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20" dirty="0">
                <a:latin typeface="Times New Roman"/>
                <a:cs typeface="Times New Roman"/>
              </a:rPr>
              <a:t>(</a:t>
            </a:r>
            <a:r>
              <a:rPr sz="700" spc="-10" dirty="0">
                <a:latin typeface="Times New Roman"/>
                <a:cs typeface="Times New Roman"/>
              </a:rPr>
              <a:t>Ф</a:t>
            </a:r>
            <a:r>
              <a:rPr sz="700" spc="-20" dirty="0">
                <a:latin typeface="Times New Roman"/>
                <a:cs typeface="Times New Roman"/>
              </a:rPr>
              <a:t>ИО</a:t>
            </a:r>
            <a:r>
              <a:rPr sz="700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3950" y="1968500"/>
            <a:ext cx="4795838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850" b="1" spc="10" dirty="0">
                <a:latin typeface="Times New Roman"/>
                <a:cs typeface="Times New Roman"/>
              </a:rPr>
              <a:t>Часть</a:t>
            </a:r>
            <a:r>
              <a:rPr sz="850" b="1" spc="-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2.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Данные</a:t>
            </a:r>
            <a:r>
              <a:rPr sz="850" b="1" spc="6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о</a:t>
            </a:r>
            <a:r>
              <a:rPr sz="850" b="1" spc="15" dirty="0">
                <a:latin typeface="Times New Roman"/>
                <a:cs typeface="Times New Roman"/>
              </a:rPr>
              <a:t> полученных</a:t>
            </a:r>
            <a:r>
              <a:rPr sz="850" b="1" spc="10" dirty="0">
                <a:latin typeface="Times New Roman"/>
                <a:cs typeface="Times New Roman"/>
              </a:rPr>
              <a:t> от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участников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бланках</a:t>
            </a:r>
            <a:r>
              <a:rPr sz="850" b="1" spc="10" dirty="0">
                <a:latin typeface="Times New Roman"/>
                <a:cs typeface="Times New Roman"/>
              </a:rPr>
              <a:t> и</a:t>
            </a:r>
            <a:r>
              <a:rPr sz="850" b="1" dirty="0">
                <a:latin typeface="Times New Roman"/>
                <a:cs typeface="Times New Roman"/>
              </a:rPr>
              <a:t> </a:t>
            </a:r>
            <a:r>
              <a:rPr sz="850" b="1" spc="15" dirty="0">
                <a:latin typeface="Times New Roman"/>
                <a:cs typeface="Times New Roman"/>
              </a:rPr>
              <a:t>фактическом </a:t>
            </a:r>
            <a:r>
              <a:rPr sz="850" b="1" spc="10" dirty="0">
                <a:latin typeface="Times New Roman"/>
                <a:cs typeface="Times New Roman"/>
              </a:rPr>
              <a:t>количестве</a:t>
            </a:r>
            <a:r>
              <a:rPr sz="850" b="1" spc="6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участников</a:t>
            </a:r>
            <a:endParaRPr sz="85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919649" y="2142442"/>
          <a:ext cx="6654796" cy="3785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95"/>
                <a:gridCol w="201295"/>
                <a:gridCol w="201294"/>
                <a:gridCol w="198120"/>
                <a:gridCol w="205104"/>
                <a:gridCol w="201930"/>
                <a:gridCol w="233045"/>
                <a:gridCol w="205105"/>
                <a:gridCol w="201294"/>
                <a:gridCol w="198119"/>
                <a:gridCol w="205105"/>
                <a:gridCol w="149860"/>
                <a:gridCol w="52705"/>
                <a:gridCol w="220345"/>
                <a:gridCol w="201930"/>
                <a:gridCol w="201930"/>
                <a:gridCol w="73660"/>
                <a:gridCol w="248285"/>
                <a:gridCol w="3254375"/>
              </a:tblGrid>
              <a:tr h="636754"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700" spc="15" dirty="0">
                          <a:latin typeface="Times New Roman"/>
                          <a:cs typeface="Times New Roman"/>
                        </a:rPr>
                        <a:t>Номер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аудитории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305" marR="17780" indent="7620" algn="ctr">
                        <a:lnSpc>
                          <a:spcPct val="110200"/>
                        </a:lnSpc>
                        <a:spcBef>
                          <a:spcPts val="575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материалов, 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42570" marR="12065">
                        <a:lnSpc>
                          <a:spcPct val="100000"/>
                        </a:lnSpc>
                      </a:pP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нико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ау</a:t>
                      </a:r>
                      <a:r>
                        <a:rPr sz="700" b="1" spc="2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-7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37285" marR="1129665" algn="ctr">
                        <a:lnSpc>
                          <a:spcPct val="110400"/>
                        </a:lnSpc>
                        <a:spcBef>
                          <a:spcPts val="645"/>
                        </a:spcBef>
                      </a:pPr>
                      <a:r>
                        <a:rPr sz="700" spc="5" dirty="0">
                          <a:latin typeface="Times New Roman"/>
                          <a:cs typeface="Times New Roman"/>
                        </a:rPr>
                        <a:t>Экзаменатор-собеседник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Подпись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(ФИО)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84456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290" marR="21590" indent="635" algn="ctr">
                        <a:lnSpc>
                          <a:spcPct val="110300"/>
                        </a:lnSpc>
                        <a:spcBef>
                          <a:spcPts val="465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Бланки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итогового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spc="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есе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305" marR="18415" indent="13335" algn="just">
                        <a:lnSpc>
                          <a:spcPct val="110300"/>
                        </a:lnSpc>
                        <a:spcBef>
                          <a:spcPts val="465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закончили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жи</a:t>
                      </a:r>
                      <a:r>
                        <a:rPr sz="700" spc="-4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ь- 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ной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причине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4290" marR="53340" algn="ctr">
                        <a:lnSpc>
                          <a:spcPts val="930"/>
                        </a:lnSpc>
                        <a:spcBef>
                          <a:spcPts val="15"/>
                        </a:spcBef>
                      </a:pPr>
                      <a:r>
                        <a:rPr sz="700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но  в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место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ИС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38760" marR="114300" indent="-132080">
                        <a:lnSpc>
                          <a:spcPct val="110200"/>
                        </a:lnSpc>
                        <a:spcBef>
                          <a:spcPts val="465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явилось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место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8419" marR="120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ИС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220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11"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тво 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заполняется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поле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10"/>
                        </a:lnSpc>
                        <a:spcBef>
                          <a:spcPts val="120"/>
                        </a:spcBef>
                      </a:pP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месту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5" dirty="0">
                          <a:latin typeface="Times New Roman"/>
                          <a:cs typeface="Times New Roman"/>
                        </a:rPr>
                        <a:t>целом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ответствии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даными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РИС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тво 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заполняется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поле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10"/>
                        </a:lnSpc>
                        <a:spcBef>
                          <a:spcPts val="120"/>
                        </a:spcBef>
                      </a:pP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месту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5" dirty="0">
                          <a:latin typeface="Times New Roman"/>
                          <a:cs typeface="Times New Roman"/>
                        </a:rPr>
                        <a:t>целом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2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66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64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marL="41275" indent="61594">
                        <a:lnSpc>
                          <a:spcPct val="111300"/>
                        </a:lnSpc>
                        <a:spcBef>
                          <a:spcPts val="450"/>
                        </a:spcBef>
                      </a:pP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"ИТОГО"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1150" marR="120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4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275" indent="61594">
                        <a:lnSpc>
                          <a:spcPct val="111200"/>
                        </a:lnSpc>
                      </a:pP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"ИТОГО"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9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3061">
                <a:tc gridSpan="4"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b="1" spc="-6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179513" y="1803400"/>
            <a:ext cx="2185987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656714" algn="l"/>
              </a:tabLst>
              <a:defRPr/>
            </a:pPr>
            <a:r>
              <a:rPr sz="700" spc="-30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.</a:t>
            </a:r>
            <a:r>
              <a:rPr sz="700" spc="-25" dirty="0">
                <a:latin typeface="Times New Roman"/>
                <a:cs typeface="Times New Roman"/>
              </a:rPr>
              <a:t> Бл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И</a:t>
            </a:r>
            <a:r>
              <a:rPr sz="700" spc="-35" dirty="0">
                <a:latin typeface="Times New Roman"/>
                <a:cs typeface="Times New Roman"/>
              </a:rPr>
              <a:t>С</a:t>
            </a:r>
            <a:r>
              <a:rPr sz="700" dirty="0">
                <a:latin typeface="Times New Roman"/>
                <a:cs typeface="Times New Roman"/>
              </a:rPr>
              <a:t>:	</a:t>
            </a:r>
            <a:r>
              <a:rPr sz="700" spc="-3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</a:t>
            </a:r>
            <a:r>
              <a:rPr sz="700" spc="-25" dirty="0">
                <a:latin typeface="Times New Roman"/>
                <a:cs typeface="Times New Roman"/>
              </a:rPr>
              <a:t> Бл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И</a:t>
            </a:r>
            <a:r>
              <a:rPr sz="700" spc="-35" dirty="0">
                <a:latin typeface="Times New Roman"/>
                <a:cs typeface="Times New Roman"/>
              </a:rPr>
              <a:t>С</a:t>
            </a:r>
            <a:r>
              <a:rPr sz="700" dirty="0">
                <a:latin typeface="Times New Roman"/>
                <a:cs typeface="Times New Roman"/>
              </a:rPr>
              <a:t>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3000" y="1824038"/>
            <a:ext cx="1276350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30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.</a:t>
            </a:r>
            <a:r>
              <a:rPr sz="700" spc="-25" dirty="0">
                <a:latin typeface="Times New Roman"/>
                <a:cs typeface="Times New Roman"/>
              </a:rPr>
              <a:t> Бл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И</a:t>
            </a:r>
            <a:r>
              <a:rPr sz="700" spc="5" dirty="0">
                <a:latin typeface="Times New Roman"/>
                <a:cs typeface="Times New Roman"/>
              </a:rPr>
              <a:t>С</a:t>
            </a:r>
            <a:r>
              <a:rPr sz="700" spc="-5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(</a:t>
            </a:r>
            <a:r>
              <a:rPr sz="700" spc="20" dirty="0">
                <a:latin typeface="Times New Roman"/>
                <a:cs typeface="Times New Roman"/>
              </a:rPr>
              <a:t>б</a:t>
            </a:r>
            <a:r>
              <a:rPr sz="700" spc="25" dirty="0">
                <a:latin typeface="Times New Roman"/>
                <a:cs typeface="Times New Roman"/>
              </a:rPr>
              <a:t>р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dirty="0">
                <a:latin typeface="Times New Roman"/>
                <a:cs typeface="Times New Roman"/>
              </a:rPr>
              <a:t>,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spc="5" dirty="0">
                <a:latin typeface="Times New Roman"/>
                <a:cs typeface="Times New Roman"/>
              </a:rPr>
              <a:t>п</a:t>
            </a:r>
            <a:r>
              <a:rPr sz="700" spc="25" dirty="0">
                <a:latin typeface="Times New Roman"/>
                <a:cs typeface="Times New Roman"/>
              </a:rPr>
              <a:t>ор</a:t>
            </a:r>
            <a:r>
              <a:rPr sz="700" spc="20" dirty="0">
                <a:latin typeface="Times New Roman"/>
                <a:cs typeface="Times New Roman"/>
              </a:rPr>
              <a:t>ч</a:t>
            </a:r>
            <a:r>
              <a:rPr sz="700" spc="10" dirty="0">
                <a:latin typeface="Times New Roman"/>
                <a:cs typeface="Times New Roman"/>
              </a:rPr>
              <a:t>е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15" dirty="0">
                <a:latin typeface="Times New Roman"/>
                <a:cs typeface="Times New Roman"/>
              </a:rPr>
              <a:t>ы</a:t>
            </a:r>
            <a:r>
              <a:rPr sz="700" spc="-20" dirty="0">
                <a:latin typeface="Times New Roman"/>
                <a:cs typeface="Times New Roman"/>
              </a:rPr>
              <a:t>)</a:t>
            </a:r>
            <a:r>
              <a:rPr sz="700" dirty="0">
                <a:latin typeface="Times New Roman"/>
                <a:cs typeface="Times New Roman"/>
              </a:rPr>
              <a:t>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32638" y="1146175"/>
            <a:ext cx="603250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850" spc="-15" dirty="0">
                <a:latin typeface="Times New Roman"/>
                <a:cs typeface="Times New Roman"/>
              </a:rPr>
              <a:t>(</a:t>
            </a:r>
            <a:r>
              <a:rPr sz="850" spc="-35" dirty="0">
                <a:latin typeface="Times New Roman"/>
                <a:cs typeface="Times New Roman"/>
              </a:rPr>
              <a:t>к</a:t>
            </a:r>
            <a:r>
              <a:rPr sz="850" spc="10" dirty="0">
                <a:latin typeface="Times New Roman"/>
                <a:cs typeface="Times New Roman"/>
              </a:rPr>
              <a:t>од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ф</a:t>
            </a:r>
            <a:r>
              <a:rPr sz="850" spc="10" dirty="0">
                <a:latin typeface="Times New Roman"/>
                <a:cs typeface="Times New Roman"/>
              </a:rPr>
              <a:t>ор</a:t>
            </a:r>
            <a:r>
              <a:rPr sz="850" spc="5" dirty="0">
                <a:latin typeface="Times New Roman"/>
                <a:cs typeface="Times New Roman"/>
              </a:rPr>
              <a:t>м</a:t>
            </a:r>
            <a:r>
              <a:rPr sz="850" spc="25" dirty="0">
                <a:latin typeface="Times New Roman"/>
                <a:cs typeface="Times New Roman"/>
              </a:rPr>
              <a:t>ы</a:t>
            </a:r>
            <a:r>
              <a:rPr sz="850" spc="5" dirty="0"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600" y="1209675"/>
            <a:ext cx="8374063" cy="358775"/>
          </a:xfrm>
          <a:prstGeom prst="rect">
            <a:avLst/>
          </a:prstGeom>
        </p:spPr>
        <p:txBody>
          <a:bodyPr lIns="0" tIns="62865" rIns="0" bIns="0">
            <a:spAutoFit/>
          </a:bodyPr>
          <a:lstStyle/>
          <a:p>
            <a:pPr marL="179070" fontAlgn="auto">
              <a:spcBef>
                <a:spcPts val="495"/>
              </a:spcBef>
              <a:spcAft>
                <a:spcPts val="0"/>
              </a:spcAft>
              <a:defRPr/>
            </a:pPr>
            <a:r>
              <a:rPr sz="650" b="1" spc="-20" dirty="0">
                <a:latin typeface="Times New Roman"/>
                <a:cs typeface="Times New Roman"/>
              </a:rPr>
              <a:t>ВНИМАНИЕ!</a:t>
            </a:r>
            <a:r>
              <a:rPr sz="650" b="1" spc="1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Ведомость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СТРОГО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ОБЯЗАТЕЛЬНА</a:t>
            </a:r>
            <a:r>
              <a:rPr sz="650" spc="25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для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заполнения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и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ПЕРЕДАЧИ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В</a:t>
            </a:r>
            <a:r>
              <a:rPr sz="650" spc="10" dirty="0">
                <a:latin typeface="Times New Roman"/>
                <a:cs typeface="Times New Roman"/>
              </a:rPr>
              <a:t> РЦОИ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(данные ведомости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-20" dirty="0">
                <a:latin typeface="Times New Roman"/>
                <a:cs typeface="Times New Roman"/>
              </a:rPr>
              <a:t>необходимы</a:t>
            </a:r>
            <a:r>
              <a:rPr sz="650" spc="5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для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обработки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бланков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ИС)</a:t>
            </a:r>
            <a:endParaRPr sz="65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545"/>
              </a:spcBef>
              <a:spcAft>
                <a:spcPts val="0"/>
              </a:spcAft>
              <a:defRPr/>
            </a:pPr>
            <a:r>
              <a:rPr sz="850" b="1" spc="10" dirty="0">
                <a:latin typeface="Times New Roman"/>
                <a:cs typeface="Times New Roman"/>
              </a:rPr>
              <a:t>Часть</a:t>
            </a:r>
            <a:r>
              <a:rPr sz="850" b="1" spc="-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1.</a:t>
            </a:r>
            <a:r>
              <a:rPr sz="850" b="1" spc="10" dirty="0">
                <a:latin typeface="Times New Roman"/>
                <a:cs typeface="Times New Roman"/>
              </a:rPr>
              <a:t> Данные</a:t>
            </a:r>
            <a:r>
              <a:rPr sz="850" b="1" spc="6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о</a:t>
            </a:r>
            <a:r>
              <a:rPr sz="850" b="1" spc="15" dirty="0">
                <a:latin typeface="Times New Roman"/>
                <a:cs typeface="Times New Roman"/>
              </a:rPr>
              <a:t> полученных</a:t>
            </a:r>
            <a:r>
              <a:rPr sz="850" b="1" spc="10" dirty="0">
                <a:latin typeface="Times New Roman"/>
                <a:cs typeface="Times New Roman"/>
              </a:rPr>
              <a:t> и</a:t>
            </a:r>
            <a:r>
              <a:rPr sz="850" b="1" spc="-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неиспользованных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материалах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2425" y="1533525"/>
            <a:ext cx="4781550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tabLst>
                <a:tab pos="1566545" algn="l"/>
                <a:tab pos="4182110" algn="l"/>
              </a:tabLst>
              <a:defRPr/>
            </a:pPr>
            <a:r>
              <a:rPr sz="1275" spc="-30" baseline="3267" dirty="0">
                <a:latin typeface="Times New Roman"/>
                <a:cs typeface="Times New Roman"/>
              </a:rPr>
              <a:t>П</a:t>
            </a:r>
            <a:r>
              <a:rPr sz="1275" spc="52" baseline="3267" dirty="0">
                <a:latin typeface="Times New Roman"/>
                <a:cs typeface="Times New Roman"/>
              </a:rPr>
              <a:t>О</a:t>
            </a:r>
            <a:r>
              <a:rPr sz="1275" spc="30" baseline="3267" dirty="0">
                <a:latin typeface="Times New Roman"/>
                <a:cs typeface="Times New Roman"/>
              </a:rPr>
              <a:t>Л</a:t>
            </a:r>
            <a:r>
              <a:rPr sz="1275" spc="-7" baseline="3267" dirty="0">
                <a:latin typeface="Times New Roman"/>
                <a:cs typeface="Times New Roman"/>
              </a:rPr>
              <a:t>У</a:t>
            </a:r>
            <a:r>
              <a:rPr sz="1275" spc="-15" baseline="3267" dirty="0">
                <a:latin typeface="Times New Roman"/>
                <a:cs typeface="Times New Roman"/>
              </a:rPr>
              <a:t>Ч</a:t>
            </a:r>
            <a:r>
              <a:rPr sz="1275" spc="-44" baseline="3267" dirty="0">
                <a:latin typeface="Times New Roman"/>
                <a:cs typeface="Times New Roman"/>
              </a:rPr>
              <a:t>Е</a:t>
            </a:r>
            <a:r>
              <a:rPr sz="1275" spc="-30" baseline="3267" dirty="0">
                <a:latin typeface="Times New Roman"/>
                <a:cs typeface="Times New Roman"/>
              </a:rPr>
              <a:t>Н</a:t>
            </a:r>
            <a:r>
              <a:rPr sz="1275" spc="22" baseline="3267" dirty="0">
                <a:latin typeface="Times New Roman"/>
                <a:cs typeface="Times New Roman"/>
              </a:rPr>
              <a:t>О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850" spc="-2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Е</a:t>
            </a:r>
            <a:r>
              <a:rPr sz="850" spc="-20" dirty="0">
                <a:latin typeface="Times New Roman"/>
                <a:cs typeface="Times New Roman"/>
              </a:rPr>
              <a:t>И</a:t>
            </a:r>
            <a:r>
              <a:rPr sz="850" spc="30" dirty="0">
                <a:latin typeface="Times New Roman"/>
                <a:cs typeface="Times New Roman"/>
              </a:rPr>
              <a:t>С</a:t>
            </a:r>
            <a:r>
              <a:rPr sz="850" spc="-20" dirty="0">
                <a:latin typeface="Times New Roman"/>
                <a:cs typeface="Times New Roman"/>
              </a:rPr>
              <a:t>П</a:t>
            </a:r>
            <a:r>
              <a:rPr sz="850" spc="35" dirty="0">
                <a:latin typeface="Times New Roman"/>
                <a:cs typeface="Times New Roman"/>
              </a:rPr>
              <a:t>О</a:t>
            </a:r>
            <a:r>
              <a:rPr sz="850" spc="20" dirty="0">
                <a:latin typeface="Times New Roman"/>
                <a:cs typeface="Times New Roman"/>
              </a:rPr>
              <a:t>Л</a:t>
            </a:r>
            <a:r>
              <a:rPr sz="850" spc="-5" dirty="0">
                <a:latin typeface="Times New Roman"/>
                <a:cs typeface="Times New Roman"/>
              </a:rPr>
              <a:t>Ь</a:t>
            </a:r>
            <a:r>
              <a:rPr sz="850" spc="10" dirty="0">
                <a:latin typeface="Times New Roman"/>
                <a:cs typeface="Times New Roman"/>
              </a:rPr>
              <a:t>З</a:t>
            </a:r>
            <a:r>
              <a:rPr sz="850" spc="35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В</a:t>
            </a:r>
            <a:r>
              <a:rPr sz="850" spc="-20" dirty="0">
                <a:latin typeface="Times New Roman"/>
                <a:cs typeface="Times New Roman"/>
              </a:rPr>
              <a:t>АН</a:t>
            </a:r>
            <a:r>
              <a:rPr sz="850" spc="15" dirty="0">
                <a:latin typeface="Times New Roman"/>
                <a:cs typeface="Times New Roman"/>
              </a:rPr>
              <a:t>О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1275" spc="15" baseline="3267" dirty="0">
                <a:latin typeface="Times New Roman"/>
                <a:cs typeface="Times New Roman"/>
              </a:rPr>
              <a:t>З</a:t>
            </a:r>
            <a:r>
              <a:rPr sz="1275" spc="-30" baseline="3267" dirty="0">
                <a:latin typeface="Times New Roman"/>
                <a:cs typeface="Times New Roman"/>
              </a:rPr>
              <a:t>А</a:t>
            </a:r>
            <a:r>
              <a:rPr sz="1275" spc="7" baseline="3267" dirty="0">
                <a:latin typeface="Times New Roman"/>
                <a:cs typeface="Times New Roman"/>
              </a:rPr>
              <a:t>М</a:t>
            </a:r>
            <a:r>
              <a:rPr sz="1275" spc="-44" baseline="3267" dirty="0">
                <a:latin typeface="Times New Roman"/>
                <a:cs typeface="Times New Roman"/>
              </a:rPr>
              <a:t>Е</a:t>
            </a:r>
            <a:r>
              <a:rPr sz="1275" spc="-30" baseline="3267" dirty="0">
                <a:latin typeface="Times New Roman"/>
                <a:cs typeface="Times New Roman"/>
              </a:rPr>
              <a:t>Н</a:t>
            </a:r>
            <a:r>
              <a:rPr sz="1275" spc="-44" baseline="3267" dirty="0">
                <a:latin typeface="Times New Roman"/>
                <a:cs typeface="Times New Roman"/>
              </a:rPr>
              <a:t>Е</a:t>
            </a:r>
            <a:r>
              <a:rPr sz="1275" spc="-30" baseline="3267" dirty="0">
                <a:latin typeface="Times New Roman"/>
                <a:cs typeface="Times New Roman"/>
              </a:rPr>
              <a:t>Н</a:t>
            </a:r>
            <a:r>
              <a:rPr sz="1275" spc="22" baseline="3267" dirty="0">
                <a:latin typeface="Times New Roman"/>
                <a:cs typeface="Times New Roman"/>
              </a:rPr>
              <a:t>О</a:t>
            </a:r>
            <a:endParaRPr sz="1275" baseline="326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0938" y="639763"/>
            <a:ext cx="338137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spc="-5" dirty="0">
                <a:latin typeface="Times New Roman"/>
                <a:cs typeface="Times New Roman"/>
              </a:rPr>
              <a:t>(регион)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9750" y="639763"/>
            <a:ext cx="434975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(код</a:t>
            </a:r>
            <a:r>
              <a:rPr sz="650" b="1" spc="-5" dirty="0">
                <a:latin typeface="Times New Roman"/>
                <a:cs typeface="Times New Roman"/>
              </a:rPr>
              <a:t> </a:t>
            </a:r>
            <a:r>
              <a:rPr sz="650" b="1" spc="-20" dirty="0">
                <a:latin typeface="Times New Roman"/>
                <a:cs typeface="Times New Roman"/>
              </a:rPr>
              <a:t>М</a:t>
            </a:r>
            <a:r>
              <a:rPr sz="650" b="1" spc="15" dirty="0">
                <a:latin typeface="Times New Roman"/>
                <a:cs typeface="Times New Roman"/>
              </a:rPr>
              <a:t>С</a:t>
            </a:r>
            <a:r>
              <a:rPr sz="650" b="1" spc="5" dirty="0">
                <a:latin typeface="Times New Roman"/>
                <a:cs typeface="Times New Roman"/>
              </a:rPr>
              <a:t>У</a:t>
            </a:r>
            <a:r>
              <a:rPr sz="650" b="1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87625" y="639763"/>
            <a:ext cx="758825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(место</a:t>
            </a:r>
            <a:r>
              <a:rPr sz="650" b="1" spc="-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проведения)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49838" y="639763"/>
            <a:ext cx="393700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(предмет)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1300" y="639763"/>
            <a:ext cx="1077913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(дата</a:t>
            </a:r>
            <a:r>
              <a:rPr sz="650" b="1" spc="-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экз.:</a:t>
            </a:r>
            <a:r>
              <a:rPr sz="650" b="1" spc="-1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число-месяц-год)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5713" y="1000125"/>
            <a:ext cx="5724525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850" b="1" spc="5" dirty="0">
                <a:latin typeface="Times New Roman"/>
                <a:cs typeface="Times New Roman"/>
              </a:rPr>
              <a:t>Сводная</a:t>
            </a:r>
            <a:r>
              <a:rPr sz="850" b="1" spc="30" dirty="0">
                <a:latin typeface="Times New Roman"/>
                <a:cs typeface="Times New Roman"/>
              </a:rPr>
              <a:t> </a:t>
            </a:r>
            <a:r>
              <a:rPr sz="850" b="1" spc="15" dirty="0">
                <a:latin typeface="Times New Roman"/>
                <a:cs typeface="Times New Roman"/>
              </a:rPr>
              <a:t>ведомость</a:t>
            </a:r>
            <a:r>
              <a:rPr sz="850" b="1" spc="-10" dirty="0">
                <a:latin typeface="Times New Roman"/>
                <a:cs typeface="Times New Roman"/>
              </a:rPr>
              <a:t> </a:t>
            </a:r>
            <a:r>
              <a:rPr sz="850" b="1" spc="20" dirty="0">
                <a:latin typeface="Times New Roman"/>
                <a:cs typeface="Times New Roman"/>
              </a:rPr>
              <a:t>учёта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участников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и</a:t>
            </a:r>
            <a:r>
              <a:rPr sz="850" b="1" dirty="0">
                <a:latin typeface="Times New Roman"/>
                <a:cs typeface="Times New Roman"/>
              </a:rPr>
              <a:t> использования</a:t>
            </a:r>
            <a:r>
              <a:rPr sz="850" b="1" spc="3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материалов</a:t>
            </a:r>
            <a:r>
              <a:rPr sz="850" b="1" spc="3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в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20" dirty="0">
                <a:latin typeface="Times New Roman"/>
                <a:cs typeface="Times New Roman"/>
              </a:rPr>
              <a:t>месте</a:t>
            </a:r>
            <a:r>
              <a:rPr sz="850" b="1" spc="6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проведения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итогового</a:t>
            </a:r>
            <a:r>
              <a:rPr sz="850" b="1" spc="15" dirty="0">
                <a:latin typeface="Times New Roman"/>
                <a:cs typeface="Times New Roman"/>
              </a:rPr>
              <a:t> собеседования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27875" y="1003300"/>
            <a:ext cx="603250" cy="152400"/>
          </a:xfrm>
          <a:prstGeom prst="rect">
            <a:avLst/>
          </a:prstGeom>
          <a:solidFill>
            <a:srgbClr val="FFFFFF"/>
          </a:solidFill>
          <a:ln w="6976">
            <a:solidFill>
              <a:srgbClr val="000000"/>
            </a:solidFill>
          </a:ln>
        </p:spPr>
        <p:txBody>
          <a:bodyPr lIns="0" tIns="5715" rIns="0" bIns="0">
            <a:spAutoFit/>
          </a:bodyPr>
          <a:lstStyle/>
          <a:p>
            <a:pPr marL="72390" fontAlgn="auto">
              <a:spcBef>
                <a:spcPts val="45"/>
              </a:spcBef>
              <a:spcAft>
                <a:spcPts val="0"/>
              </a:spcAft>
              <a:defRPr/>
            </a:pPr>
            <a:r>
              <a:rPr sz="850" spc="15" dirty="0">
                <a:latin typeface="Times New Roman"/>
                <a:cs typeface="Times New Roman"/>
              </a:rPr>
              <a:t>ИС-13-02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46177" name="object 35"/>
          <p:cNvGrpSpPr>
            <a:grpSpLocks/>
          </p:cNvGrpSpPr>
          <p:nvPr/>
        </p:nvGrpSpPr>
        <p:grpSpPr bwMode="auto">
          <a:xfrm>
            <a:off x="153988" y="2138363"/>
            <a:ext cx="8761412" cy="4403725"/>
            <a:chOff x="1106093" y="636866"/>
            <a:chExt cx="6638290" cy="5826125"/>
          </a:xfrm>
        </p:grpSpPr>
        <p:sp>
          <p:nvSpPr>
            <p:cNvPr id="46180" name="object 36"/>
            <p:cNvSpPr>
              <a:spLocks/>
            </p:cNvSpPr>
            <p:nvPr/>
          </p:nvSpPr>
          <p:spPr bwMode="auto">
            <a:xfrm>
              <a:off x="1126014" y="774349"/>
              <a:ext cx="395605" cy="0"/>
            </a:xfrm>
            <a:custGeom>
              <a:avLst/>
              <a:gdLst>
                <a:gd name="T0" fmla="*/ 0 w 395605"/>
                <a:gd name="T1" fmla="*/ 395490 w 3956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5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1" name="object 37"/>
            <p:cNvSpPr>
              <a:spLocks/>
            </p:cNvSpPr>
            <p:nvPr/>
          </p:nvSpPr>
          <p:spPr bwMode="auto">
            <a:xfrm>
              <a:off x="1122549" y="770939"/>
              <a:ext cx="402590" cy="6985"/>
            </a:xfrm>
            <a:custGeom>
              <a:avLst/>
              <a:gdLst>
                <a:gd name="T0" fmla="*/ 402421 w 402590"/>
                <a:gd name="T1" fmla="*/ 0 h 6984"/>
                <a:gd name="T2" fmla="*/ 0 w 402590"/>
                <a:gd name="T3" fmla="*/ 0 h 6984"/>
                <a:gd name="T4" fmla="*/ 0 w 402590"/>
                <a:gd name="T5" fmla="*/ 6914 h 6984"/>
                <a:gd name="T6" fmla="*/ 402421 w 402590"/>
                <a:gd name="T7" fmla="*/ 6914 h 6984"/>
                <a:gd name="T8" fmla="*/ 402421 w 40259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4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2" name="object 38"/>
            <p:cNvSpPr>
              <a:spLocks/>
            </p:cNvSpPr>
            <p:nvPr/>
          </p:nvSpPr>
          <p:spPr bwMode="auto">
            <a:xfrm>
              <a:off x="4483760" y="774349"/>
              <a:ext cx="340360" cy="0"/>
            </a:xfrm>
            <a:custGeom>
              <a:avLst/>
              <a:gdLst>
                <a:gd name="T0" fmla="*/ 0 w 340360"/>
                <a:gd name="T1" fmla="*/ 340048 w 3403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40360">
                  <a:moveTo>
                    <a:pt x="0" y="0"/>
                  </a:moveTo>
                  <a:lnTo>
                    <a:pt x="340048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3" name="object 39"/>
            <p:cNvSpPr>
              <a:spLocks/>
            </p:cNvSpPr>
            <p:nvPr/>
          </p:nvSpPr>
          <p:spPr bwMode="auto">
            <a:xfrm>
              <a:off x="4480340" y="770939"/>
              <a:ext cx="347345" cy="6985"/>
            </a:xfrm>
            <a:custGeom>
              <a:avLst/>
              <a:gdLst>
                <a:gd name="T0" fmla="*/ 346978 w 347345"/>
                <a:gd name="T1" fmla="*/ 0 h 6984"/>
                <a:gd name="T2" fmla="*/ 0 w 347345"/>
                <a:gd name="T3" fmla="*/ 0 h 6984"/>
                <a:gd name="T4" fmla="*/ 0 w 347345"/>
                <a:gd name="T5" fmla="*/ 6914 h 6984"/>
                <a:gd name="T6" fmla="*/ 346978 w 347345"/>
                <a:gd name="T7" fmla="*/ 6914 h 6984"/>
                <a:gd name="T8" fmla="*/ 346978 w 347345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345" h="6984">
                  <a:moveTo>
                    <a:pt x="346978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346978" y="6913"/>
                  </a:lnTo>
                  <a:lnTo>
                    <a:pt x="3469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4" name="object 40"/>
            <p:cNvSpPr>
              <a:spLocks/>
            </p:cNvSpPr>
            <p:nvPr/>
          </p:nvSpPr>
          <p:spPr bwMode="auto">
            <a:xfrm>
              <a:off x="1126014" y="947457"/>
              <a:ext cx="395605" cy="0"/>
            </a:xfrm>
            <a:custGeom>
              <a:avLst/>
              <a:gdLst>
                <a:gd name="T0" fmla="*/ 0 w 395605"/>
                <a:gd name="T1" fmla="*/ 395490 w 3956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5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5" name="object 41"/>
            <p:cNvSpPr>
              <a:spLocks/>
            </p:cNvSpPr>
            <p:nvPr/>
          </p:nvSpPr>
          <p:spPr bwMode="auto">
            <a:xfrm>
              <a:off x="1122549" y="943954"/>
              <a:ext cx="402590" cy="6985"/>
            </a:xfrm>
            <a:custGeom>
              <a:avLst/>
              <a:gdLst>
                <a:gd name="T0" fmla="*/ 402421 w 402590"/>
                <a:gd name="T1" fmla="*/ 0 h 6984"/>
                <a:gd name="T2" fmla="*/ 0 w 402590"/>
                <a:gd name="T3" fmla="*/ 0 h 6984"/>
                <a:gd name="T4" fmla="*/ 0 w 402590"/>
                <a:gd name="T5" fmla="*/ 6914 h 6984"/>
                <a:gd name="T6" fmla="*/ 402421 w 402590"/>
                <a:gd name="T7" fmla="*/ 6914 h 6984"/>
                <a:gd name="T8" fmla="*/ 402421 w 40259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4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6" name="object 42"/>
            <p:cNvSpPr>
              <a:spLocks/>
            </p:cNvSpPr>
            <p:nvPr/>
          </p:nvSpPr>
          <p:spPr bwMode="auto">
            <a:xfrm>
              <a:off x="4483760" y="947457"/>
              <a:ext cx="340360" cy="0"/>
            </a:xfrm>
            <a:custGeom>
              <a:avLst/>
              <a:gdLst>
                <a:gd name="T0" fmla="*/ 0 w 340360"/>
                <a:gd name="T1" fmla="*/ 340048 w 3403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40360">
                  <a:moveTo>
                    <a:pt x="0" y="0"/>
                  </a:moveTo>
                  <a:lnTo>
                    <a:pt x="340048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7" name="object 43"/>
            <p:cNvSpPr>
              <a:spLocks/>
            </p:cNvSpPr>
            <p:nvPr/>
          </p:nvSpPr>
          <p:spPr bwMode="auto">
            <a:xfrm>
              <a:off x="4480340" y="943954"/>
              <a:ext cx="347345" cy="6985"/>
            </a:xfrm>
            <a:custGeom>
              <a:avLst/>
              <a:gdLst>
                <a:gd name="T0" fmla="*/ 346978 w 347345"/>
                <a:gd name="T1" fmla="*/ 0 h 6984"/>
                <a:gd name="T2" fmla="*/ 0 w 347345"/>
                <a:gd name="T3" fmla="*/ 0 h 6984"/>
                <a:gd name="T4" fmla="*/ 0 w 347345"/>
                <a:gd name="T5" fmla="*/ 6914 h 6984"/>
                <a:gd name="T6" fmla="*/ 346978 w 347345"/>
                <a:gd name="T7" fmla="*/ 6914 h 6984"/>
                <a:gd name="T8" fmla="*/ 346978 w 347345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345" h="6984">
                  <a:moveTo>
                    <a:pt x="346978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346978" y="6913"/>
                  </a:lnTo>
                  <a:lnTo>
                    <a:pt x="3469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8" name="object 44"/>
            <p:cNvSpPr>
              <a:spLocks/>
            </p:cNvSpPr>
            <p:nvPr/>
          </p:nvSpPr>
          <p:spPr bwMode="auto">
            <a:xfrm>
              <a:off x="4476829" y="774349"/>
              <a:ext cx="0" cy="173355"/>
            </a:xfrm>
            <a:custGeom>
              <a:avLst/>
              <a:gdLst>
                <a:gd name="T0" fmla="*/ 0 h 173355"/>
                <a:gd name="T1" fmla="*/ 173107 h 1733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3355">
                  <a:moveTo>
                    <a:pt x="0" y="0"/>
                  </a:moveTo>
                  <a:lnTo>
                    <a:pt x="0" y="173107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9" name="object 45"/>
            <p:cNvSpPr>
              <a:spLocks/>
            </p:cNvSpPr>
            <p:nvPr/>
          </p:nvSpPr>
          <p:spPr bwMode="auto">
            <a:xfrm>
              <a:off x="4473410" y="770893"/>
              <a:ext cx="6985" cy="180340"/>
            </a:xfrm>
            <a:custGeom>
              <a:avLst/>
              <a:gdLst>
                <a:gd name="T0" fmla="*/ 6930 w 6985"/>
                <a:gd name="T1" fmla="*/ 0 h 180340"/>
                <a:gd name="T2" fmla="*/ 0 w 6985"/>
                <a:gd name="T3" fmla="*/ 0 h 180340"/>
                <a:gd name="T4" fmla="*/ 0 w 6985"/>
                <a:gd name="T5" fmla="*/ 179974 h 180340"/>
                <a:gd name="T6" fmla="*/ 6930 w 6985"/>
                <a:gd name="T7" fmla="*/ 179974 h 180340"/>
                <a:gd name="T8" fmla="*/ 6930 w 6985"/>
                <a:gd name="T9" fmla="*/ 0 h 180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180340">
                  <a:moveTo>
                    <a:pt x="6930" y="0"/>
                  </a:moveTo>
                  <a:lnTo>
                    <a:pt x="0" y="0"/>
                  </a:lnTo>
                  <a:lnTo>
                    <a:pt x="0" y="179974"/>
                  </a:lnTo>
                  <a:lnTo>
                    <a:pt x="6930" y="17997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0" name="object 46"/>
            <p:cNvSpPr>
              <a:spLocks/>
            </p:cNvSpPr>
            <p:nvPr/>
          </p:nvSpPr>
          <p:spPr bwMode="auto">
            <a:xfrm>
              <a:off x="1119083" y="774349"/>
              <a:ext cx="0" cy="173355"/>
            </a:xfrm>
            <a:custGeom>
              <a:avLst/>
              <a:gdLst>
                <a:gd name="T0" fmla="*/ 0 h 173355"/>
                <a:gd name="T1" fmla="*/ 173107 h 1733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3355">
                  <a:moveTo>
                    <a:pt x="0" y="0"/>
                  </a:moveTo>
                  <a:lnTo>
                    <a:pt x="0" y="173107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1" name="object 47"/>
            <p:cNvSpPr>
              <a:spLocks/>
            </p:cNvSpPr>
            <p:nvPr/>
          </p:nvSpPr>
          <p:spPr bwMode="auto">
            <a:xfrm>
              <a:off x="1115618" y="770893"/>
              <a:ext cx="6985" cy="180340"/>
            </a:xfrm>
            <a:custGeom>
              <a:avLst/>
              <a:gdLst>
                <a:gd name="T0" fmla="*/ 6931 w 6984"/>
                <a:gd name="T1" fmla="*/ 0 h 180340"/>
                <a:gd name="T2" fmla="*/ 0 w 6984"/>
                <a:gd name="T3" fmla="*/ 0 h 180340"/>
                <a:gd name="T4" fmla="*/ 0 w 6984"/>
                <a:gd name="T5" fmla="*/ 179974 h 180340"/>
                <a:gd name="T6" fmla="*/ 6931 w 6984"/>
                <a:gd name="T7" fmla="*/ 179974 h 180340"/>
                <a:gd name="T8" fmla="*/ 6931 w 6984"/>
                <a:gd name="T9" fmla="*/ 0 h 180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80340">
                  <a:moveTo>
                    <a:pt x="6930" y="0"/>
                  </a:moveTo>
                  <a:lnTo>
                    <a:pt x="0" y="0"/>
                  </a:lnTo>
                  <a:lnTo>
                    <a:pt x="0" y="179974"/>
                  </a:lnTo>
                  <a:lnTo>
                    <a:pt x="6930" y="17997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2" name="object 48"/>
            <p:cNvSpPr>
              <a:spLocks/>
            </p:cNvSpPr>
            <p:nvPr/>
          </p:nvSpPr>
          <p:spPr bwMode="auto">
            <a:xfrm>
              <a:off x="2562210" y="1542640"/>
              <a:ext cx="0" cy="408940"/>
            </a:xfrm>
            <a:custGeom>
              <a:avLst/>
              <a:gdLst>
                <a:gd name="T0" fmla="*/ 0 h 408939"/>
                <a:gd name="T1" fmla="*/ 408342 h 4089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8939">
                  <a:moveTo>
                    <a:pt x="0" y="0"/>
                  </a:moveTo>
                  <a:lnTo>
                    <a:pt x="0" y="40834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3" name="object 49"/>
            <p:cNvSpPr>
              <a:spLocks/>
            </p:cNvSpPr>
            <p:nvPr/>
          </p:nvSpPr>
          <p:spPr bwMode="auto">
            <a:xfrm>
              <a:off x="2558791" y="1539230"/>
              <a:ext cx="6985" cy="415290"/>
            </a:xfrm>
            <a:custGeom>
              <a:avLst/>
              <a:gdLst>
                <a:gd name="T0" fmla="*/ 6930 w 6985"/>
                <a:gd name="T1" fmla="*/ 0 h 415289"/>
                <a:gd name="T2" fmla="*/ 0 w 6985"/>
                <a:gd name="T3" fmla="*/ 0 h 415289"/>
                <a:gd name="T4" fmla="*/ 0 w 6985"/>
                <a:gd name="T5" fmla="*/ 415255 h 415289"/>
                <a:gd name="T6" fmla="*/ 6930 w 6985"/>
                <a:gd name="T7" fmla="*/ 415255 h 415289"/>
                <a:gd name="T8" fmla="*/ 6930 w 6985"/>
                <a:gd name="T9" fmla="*/ 0 h 415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415289">
                  <a:moveTo>
                    <a:pt x="6930" y="0"/>
                  </a:moveTo>
                  <a:lnTo>
                    <a:pt x="0" y="0"/>
                  </a:lnTo>
                  <a:lnTo>
                    <a:pt x="0" y="415254"/>
                  </a:lnTo>
                  <a:lnTo>
                    <a:pt x="6930" y="41525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4" name="object 50"/>
            <p:cNvSpPr>
              <a:spLocks/>
            </p:cNvSpPr>
            <p:nvPr/>
          </p:nvSpPr>
          <p:spPr bwMode="auto">
            <a:xfrm>
              <a:off x="4476829" y="1542640"/>
              <a:ext cx="0" cy="408940"/>
            </a:xfrm>
            <a:custGeom>
              <a:avLst/>
              <a:gdLst>
                <a:gd name="T0" fmla="*/ 0 h 408939"/>
                <a:gd name="T1" fmla="*/ 408342 h 4089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8939">
                  <a:moveTo>
                    <a:pt x="0" y="0"/>
                  </a:moveTo>
                  <a:lnTo>
                    <a:pt x="0" y="40834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5" name="object 51"/>
            <p:cNvSpPr>
              <a:spLocks/>
            </p:cNvSpPr>
            <p:nvPr/>
          </p:nvSpPr>
          <p:spPr bwMode="auto">
            <a:xfrm>
              <a:off x="4473410" y="1539230"/>
              <a:ext cx="6985" cy="415290"/>
            </a:xfrm>
            <a:custGeom>
              <a:avLst/>
              <a:gdLst>
                <a:gd name="T0" fmla="*/ 6930 w 6985"/>
                <a:gd name="T1" fmla="*/ 0 h 415289"/>
                <a:gd name="T2" fmla="*/ 0 w 6985"/>
                <a:gd name="T3" fmla="*/ 0 h 415289"/>
                <a:gd name="T4" fmla="*/ 0 w 6985"/>
                <a:gd name="T5" fmla="*/ 415255 h 415289"/>
                <a:gd name="T6" fmla="*/ 6930 w 6985"/>
                <a:gd name="T7" fmla="*/ 415255 h 415289"/>
                <a:gd name="T8" fmla="*/ 6930 w 6985"/>
                <a:gd name="T9" fmla="*/ 0 h 415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415289">
                  <a:moveTo>
                    <a:pt x="6930" y="0"/>
                  </a:moveTo>
                  <a:lnTo>
                    <a:pt x="0" y="0"/>
                  </a:lnTo>
                  <a:lnTo>
                    <a:pt x="0" y="415254"/>
                  </a:lnTo>
                  <a:lnTo>
                    <a:pt x="6930" y="41525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6" name="object 52"/>
            <p:cNvSpPr>
              <a:spLocks/>
            </p:cNvSpPr>
            <p:nvPr/>
          </p:nvSpPr>
          <p:spPr bwMode="auto">
            <a:xfrm>
              <a:off x="7730666" y="1542640"/>
              <a:ext cx="0" cy="408940"/>
            </a:xfrm>
            <a:custGeom>
              <a:avLst/>
              <a:gdLst>
                <a:gd name="T0" fmla="*/ 0 h 408939"/>
                <a:gd name="T1" fmla="*/ 408342 h 4089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8939">
                  <a:moveTo>
                    <a:pt x="0" y="0"/>
                  </a:moveTo>
                  <a:lnTo>
                    <a:pt x="0" y="40834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7" name="object 53"/>
            <p:cNvSpPr>
              <a:spLocks/>
            </p:cNvSpPr>
            <p:nvPr/>
          </p:nvSpPr>
          <p:spPr bwMode="auto">
            <a:xfrm>
              <a:off x="7727155" y="1539230"/>
              <a:ext cx="6985" cy="415290"/>
            </a:xfrm>
            <a:custGeom>
              <a:avLst/>
              <a:gdLst>
                <a:gd name="T0" fmla="*/ 6931 w 6984"/>
                <a:gd name="T1" fmla="*/ 0 h 415289"/>
                <a:gd name="T2" fmla="*/ 0 w 6984"/>
                <a:gd name="T3" fmla="*/ 0 h 415289"/>
                <a:gd name="T4" fmla="*/ 0 w 6984"/>
                <a:gd name="T5" fmla="*/ 415255 h 415289"/>
                <a:gd name="T6" fmla="*/ 6931 w 6984"/>
                <a:gd name="T7" fmla="*/ 415255 h 415289"/>
                <a:gd name="T8" fmla="*/ 6931 w 6984"/>
                <a:gd name="T9" fmla="*/ 0 h 415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415289">
                  <a:moveTo>
                    <a:pt x="6930" y="0"/>
                  </a:moveTo>
                  <a:lnTo>
                    <a:pt x="0" y="0"/>
                  </a:lnTo>
                  <a:lnTo>
                    <a:pt x="0" y="415254"/>
                  </a:lnTo>
                  <a:lnTo>
                    <a:pt x="6930" y="41525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8" name="object 54"/>
            <p:cNvSpPr>
              <a:spLocks/>
            </p:cNvSpPr>
            <p:nvPr/>
          </p:nvSpPr>
          <p:spPr bwMode="auto">
            <a:xfrm>
              <a:off x="1320294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9" name="object 55"/>
            <p:cNvSpPr>
              <a:spLocks/>
            </p:cNvSpPr>
            <p:nvPr/>
          </p:nvSpPr>
          <p:spPr bwMode="auto">
            <a:xfrm>
              <a:off x="1316829" y="777806"/>
              <a:ext cx="6985" cy="173355"/>
            </a:xfrm>
            <a:custGeom>
              <a:avLst/>
              <a:gdLst>
                <a:gd name="T0" fmla="*/ 6931 w 6984"/>
                <a:gd name="T1" fmla="*/ 0 h 173355"/>
                <a:gd name="T2" fmla="*/ 0 w 6984"/>
                <a:gd name="T3" fmla="*/ 0 h 173355"/>
                <a:gd name="T4" fmla="*/ 0 w 6984"/>
                <a:gd name="T5" fmla="*/ 173061 h 173355"/>
                <a:gd name="T6" fmla="*/ 6931 w 6984"/>
                <a:gd name="T7" fmla="*/ 173061 h 173355"/>
                <a:gd name="T8" fmla="*/ 6931 w 6984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0" name="object 56"/>
            <p:cNvSpPr>
              <a:spLocks/>
            </p:cNvSpPr>
            <p:nvPr/>
          </p:nvSpPr>
          <p:spPr bwMode="auto">
            <a:xfrm>
              <a:off x="1521505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1" name="object 57"/>
            <p:cNvSpPr>
              <a:spLocks/>
            </p:cNvSpPr>
            <p:nvPr/>
          </p:nvSpPr>
          <p:spPr bwMode="auto">
            <a:xfrm>
              <a:off x="1518040" y="777806"/>
              <a:ext cx="6985" cy="173355"/>
            </a:xfrm>
            <a:custGeom>
              <a:avLst/>
              <a:gdLst>
                <a:gd name="T0" fmla="*/ 6931 w 6984"/>
                <a:gd name="T1" fmla="*/ 0 h 173355"/>
                <a:gd name="T2" fmla="*/ 0 w 6984"/>
                <a:gd name="T3" fmla="*/ 0 h 173355"/>
                <a:gd name="T4" fmla="*/ 0 w 6984"/>
                <a:gd name="T5" fmla="*/ 173061 h 173355"/>
                <a:gd name="T6" fmla="*/ 6931 w 6984"/>
                <a:gd name="T7" fmla="*/ 173061 h 173355"/>
                <a:gd name="T8" fmla="*/ 6931 w 6984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2" name="object 58"/>
            <p:cNvSpPr>
              <a:spLocks/>
            </p:cNvSpPr>
            <p:nvPr/>
          </p:nvSpPr>
          <p:spPr bwMode="auto">
            <a:xfrm>
              <a:off x="1119083" y="6318310"/>
              <a:ext cx="1006475" cy="0"/>
            </a:xfrm>
            <a:custGeom>
              <a:avLst/>
              <a:gdLst>
                <a:gd name="T0" fmla="*/ 0 w 1006475"/>
                <a:gd name="T1" fmla="*/ 1006053 w 10064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06475">
                  <a:moveTo>
                    <a:pt x="0" y="0"/>
                  </a:moveTo>
                  <a:lnTo>
                    <a:pt x="100605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3" name="object 59"/>
            <p:cNvSpPr>
              <a:spLocks/>
            </p:cNvSpPr>
            <p:nvPr/>
          </p:nvSpPr>
          <p:spPr bwMode="auto">
            <a:xfrm>
              <a:off x="1115618" y="6314854"/>
              <a:ext cx="1013460" cy="6985"/>
            </a:xfrm>
            <a:custGeom>
              <a:avLst/>
              <a:gdLst>
                <a:gd name="T0" fmla="*/ 1012937 w 1013460"/>
                <a:gd name="T1" fmla="*/ 0 h 6985"/>
                <a:gd name="T2" fmla="*/ 0 w 1013460"/>
                <a:gd name="T3" fmla="*/ 0 h 6985"/>
                <a:gd name="T4" fmla="*/ 0 w 1013460"/>
                <a:gd name="T5" fmla="*/ 6913 h 6985"/>
                <a:gd name="T6" fmla="*/ 1012937 w 1013460"/>
                <a:gd name="T7" fmla="*/ 6913 h 6985"/>
                <a:gd name="T8" fmla="*/ 1012937 w 101346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3460" h="6985">
                  <a:moveTo>
                    <a:pt x="1012937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1012937" y="6913"/>
                  </a:lnTo>
                  <a:lnTo>
                    <a:pt x="10129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4" name="object 60"/>
            <p:cNvSpPr>
              <a:spLocks/>
            </p:cNvSpPr>
            <p:nvPr/>
          </p:nvSpPr>
          <p:spPr bwMode="auto">
            <a:xfrm>
              <a:off x="2326394" y="6318310"/>
              <a:ext cx="1040765" cy="0"/>
            </a:xfrm>
            <a:custGeom>
              <a:avLst/>
              <a:gdLst>
                <a:gd name="T0" fmla="*/ 0 w 1040764"/>
                <a:gd name="T1" fmla="*/ 1040474 w 104076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40764">
                  <a:moveTo>
                    <a:pt x="0" y="0"/>
                  </a:moveTo>
                  <a:lnTo>
                    <a:pt x="104047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5" name="object 61"/>
            <p:cNvSpPr>
              <a:spLocks/>
            </p:cNvSpPr>
            <p:nvPr/>
          </p:nvSpPr>
          <p:spPr bwMode="auto">
            <a:xfrm>
              <a:off x="2322882" y="6314854"/>
              <a:ext cx="1047750" cy="6985"/>
            </a:xfrm>
            <a:custGeom>
              <a:avLst/>
              <a:gdLst>
                <a:gd name="T0" fmla="*/ 1047404 w 1047750"/>
                <a:gd name="T1" fmla="*/ 0 h 6985"/>
                <a:gd name="T2" fmla="*/ 0 w 1047750"/>
                <a:gd name="T3" fmla="*/ 0 h 6985"/>
                <a:gd name="T4" fmla="*/ 0 w 1047750"/>
                <a:gd name="T5" fmla="*/ 6913 h 6985"/>
                <a:gd name="T6" fmla="*/ 1047404 w 1047750"/>
                <a:gd name="T7" fmla="*/ 6913 h 6985"/>
                <a:gd name="T8" fmla="*/ 1047404 w 104775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750" h="6985">
                  <a:moveTo>
                    <a:pt x="1047404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1047404" y="6913"/>
                  </a:lnTo>
                  <a:lnTo>
                    <a:pt x="10474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6" name="object 62"/>
            <p:cNvSpPr>
              <a:spLocks/>
            </p:cNvSpPr>
            <p:nvPr/>
          </p:nvSpPr>
          <p:spPr bwMode="auto">
            <a:xfrm>
              <a:off x="6530518" y="6318310"/>
              <a:ext cx="395605" cy="0"/>
            </a:xfrm>
            <a:custGeom>
              <a:avLst/>
              <a:gdLst>
                <a:gd name="T0" fmla="*/ 0 w 395604"/>
                <a:gd name="T1" fmla="*/ 395491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7" name="object 63"/>
            <p:cNvSpPr>
              <a:spLocks/>
            </p:cNvSpPr>
            <p:nvPr/>
          </p:nvSpPr>
          <p:spPr bwMode="auto">
            <a:xfrm>
              <a:off x="6527099" y="6314854"/>
              <a:ext cx="402590" cy="6985"/>
            </a:xfrm>
            <a:custGeom>
              <a:avLst/>
              <a:gdLst>
                <a:gd name="T0" fmla="*/ 402421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421 w 402590"/>
                <a:gd name="T7" fmla="*/ 6913 h 6985"/>
                <a:gd name="T8" fmla="*/ 402421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8" name="object 64"/>
            <p:cNvSpPr>
              <a:spLocks/>
            </p:cNvSpPr>
            <p:nvPr/>
          </p:nvSpPr>
          <p:spPr bwMode="auto">
            <a:xfrm>
              <a:off x="6530518" y="6449895"/>
              <a:ext cx="395605" cy="0"/>
            </a:xfrm>
            <a:custGeom>
              <a:avLst/>
              <a:gdLst>
                <a:gd name="T0" fmla="*/ 0 w 395604"/>
                <a:gd name="T1" fmla="*/ 395491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9" name="object 65"/>
            <p:cNvSpPr>
              <a:spLocks/>
            </p:cNvSpPr>
            <p:nvPr/>
          </p:nvSpPr>
          <p:spPr bwMode="auto">
            <a:xfrm>
              <a:off x="6527099" y="6446438"/>
              <a:ext cx="402590" cy="6985"/>
            </a:xfrm>
            <a:custGeom>
              <a:avLst/>
              <a:gdLst>
                <a:gd name="T0" fmla="*/ 402421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421 w 402590"/>
                <a:gd name="T7" fmla="*/ 6913 h 6985"/>
                <a:gd name="T8" fmla="*/ 402421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0" name="object 66"/>
            <p:cNvSpPr>
              <a:spLocks/>
            </p:cNvSpPr>
            <p:nvPr/>
          </p:nvSpPr>
          <p:spPr bwMode="auto">
            <a:xfrm>
              <a:off x="4650272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1" name="object 67"/>
            <p:cNvSpPr>
              <a:spLocks/>
            </p:cNvSpPr>
            <p:nvPr/>
          </p:nvSpPr>
          <p:spPr bwMode="auto">
            <a:xfrm>
              <a:off x="4646854" y="777806"/>
              <a:ext cx="6985" cy="173355"/>
            </a:xfrm>
            <a:custGeom>
              <a:avLst/>
              <a:gdLst>
                <a:gd name="T0" fmla="*/ 6930 w 6985"/>
                <a:gd name="T1" fmla="*/ 0 h 173355"/>
                <a:gd name="T2" fmla="*/ 0 w 6985"/>
                <a:gd name="T3" fmla="*/ 0 h 173355"/>
                <a:gd name="T4" fmla="*/ 0 w 6985"/>
                <a:gd name="T5" fmla="*/ 173061 h 173355"/>
                <a:gd name="T6" fmla="*/ 6930 w 6985"/>
                <a:gd name="T7" fmla="*/ 173061 h 173355"/>
                <a:gd name="T8" fmla="*/ 6930 w 6985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2" name="object 68"/>
            <p:cNvSpPr>
              <a:spLocks/>
            </p:cNvSpPr>
            <p:nvPr/>
          </p:nvSpPr>
          <p:spPr bwMode="auto">
            <a:xfrm>
              <a:off x="4823808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3" name="object 69"/>
            <p:cNvSpPr>
              <a:spLocks/>
            </p:cNvSpPr>
            <p:nvPr/>
          </p:nvSpPr>
          <p:spPr bwMode="auto">
            <a:xfrm>
              <a:off x="4820389" y="777806"/>
              <a:ext cx="6985" cy="173355"/>
            </a:xfrm>
            <a:custGeom>
              <a:avLst/>
              <a:gdLst>
                <a:gd name="T0" fmla="*/ 6930 w 6985"/>
                <a:gd name="T1" fmla="*/ 0 h 173355"/>
                <a:gd name="T2" fmla="*/ 0 w 6985"/>
                <a:gd name="T3" fmla="*/ 0 h 173355"/>
                <a:gd name="T4" fmla="*/ 0 w 6985"/>
                <a:gd name="T5" fmla="*/ 173061 h 173355"/>
                <a:gd name="T6" fmla="*/ 6930 w 6985"/>
                <a:gd name="T7" fmla="*/ 173061 h 173355"/>
                <a:gd name="T8" fmla="*/ 6930 w 6985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4" name="object 70"/>
            <p:cNvSpPr>
              <a:spLocks/>
            </p:cNvSpPr>
            <p:nvPr/>
          </p:nvSpPr>
          <p:spPr bwMode="auto">
            <a:xfrm>
              <a:off x="6724844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5" name="object 71"/>
            <p:cNvSpPr>
              <a:spLocks/>
            </p:cNvSpPr>
            <p:nvPr/>
          </p:nvSpPr>
          <p:spPr bwMode="auto">
            <a:xfrm>
              <a:off x="6721333" y="6321769"/>
              <a:ext cx="6985" cy="132080"/>
            </a:xfrm>
            <a:custGeom>
              <a:avLst/>
              <a:gdLst>
                <a:gd name="T0" fmla="*/ 6931 w 6984"/>
                <a:gd name="T1" fmla="*/ 0 h 132079"/>
                <a:gd name="T2" fmla="*/ 0 w 6984"/>
                <a:gd name="T3" fmla="*/ 0 h 132079"/>
                <a:gd name="T4" fmla="*/ 0 w 6984"/>
                <a:gd name="T5" fmla="*/ 131582 h 132079"/>
                <a:gd name="T6" fmla="*/ 6931 w 6984"/>
                <a:gd name="T7" fmla="*/ 131582 h 132079"/>
                <a:gd name="T8" fmla="*/ 6931 w 6984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32079">
                  <a:moveTo>
                    <a:pt x="6930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6930" y="13158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6" name="object 72"/>
            <p:cNvSpPr>
              <a:spLocks/>
            </p:cNvSpPr>
            <p:nvPr/>
          </p:nvSpPr>
          <p:spPr bwMode="auto">
            <a:xfrm>
              <a:off x="6926009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7" name="object 73"/>
            <p:cNvSpPr>
              <a:spLocks/>
            </p:cNvSpPr>
            <p:nvPr/>
          </p:nvSpPr>
          <p:spPr bwMode="auto">
            <a:xfrm>
              <a:off x="6922497" y="6321769"/>
              <a:ext cx="6985" cy="132080"/>
            </a:xfrm>
            <a:custGeom>
              <a:avLst/>
              <a:gdLst>
                <a:gd name="T0" fmla="*/ 6931 w 6984"/>
                <a:gd name="T1" fmla="*/ 0 h 132079"/>
                <a:gd name="T2" fmla="*/ 0 w 6984"/>
                <a:gd name="T3" fmla="*/ 0 h 132079"/>
                <a:gd name="T4" fmla="*/ 0 w 6984"/>
                <a:gd name="T5" fmla="*/ 131582 h 132079"/>
                <a:gd name="T6" fmla="*/ 6931 w 6984"/>
                <a:gd name="T7" fmla="*/ 131582 h 132079"/>
                <a:gd name="T8" fmla="*/ 6931 w 6984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32079">
                  <a:moveTo>
                    <a:pt x="6930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6930" y="13158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8" name="object 74"/>
            <p:cNvSpPr>
              <a:spLocks/>
            </p:cNvSpPr>
            <p:nvPr/>
          </p:nvSpPr>
          <p:spPr bwMode="auto">
            <a:xfrm>
              <a:off x="7328245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9" name="object 75"/>
            <p:cNvSpPr>
              <a:spLocks/>
            </p:cNvSpPr>
            <p:nvPr/>
          </p:nvSpPr>
          <p:spPr bwMode="auto">
            <a:xfrm>
              <a:off x="7324734" y="6321769"/>
              <a:ext cx="7620" cy="132080"/>
            </a:xfrm>
            <a:custGeom>
              <a:avLst/>
              <a:gdLst>
                <a:gd name="T0" fmla="*/ 7161 w 7620"/>
                <a:gd name="T1" fmla="*/ 0 h 132079"/>
                <a:gd name="T2" fmla="*/ 0 w 7620"/>
                <a:gd name="T3" fmla="*/ 0 h 132079"/>
                <a:gd name="T4" fmla="*/ 0 w 7620"/>
                <a:gd name="T5" fmla="*/ 131582 h 132079"/>
                <a:gd name="T6" fmla="*/ 7161 w 7620"/>
                <a:gd name="T7" fmla="*/ 131582 h 132079"/>
                <a:gd name="T8" fmla="*/ 7161 w 7620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2079">
                  <a:moveTo>
                    <a:pt x="7161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7161" y="131581"/>
                  </a:lnTo>
                  <a:lnTo>
                    <a:pt x="7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0" name="object 76"/>
            <p:cNvSpPr>
              <a:spLocks/>
            </p:cNvSpPr>
            <p:nvPr/>
          </p:nvSpPr>
          <p:spPr bwMode="auto">
            <a:xfrm>
              <a:off x="7529409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1" name="object 77"/>
            <p:cNvSpPr>
              <a:spLocks/>
            </p:cNvSpPr>
            <p:nvPr/>
          </p:nvSpPr>
          <p:spPr bwMode="auto">
            <a:xfrm>
              <a:off x="7525991" y="6321769"/>
              <a:ext cx="6985" cy="132080"/>
            </a:xfrm>
            <a:custGeom>
              <a:avLst/>
              <a:gdLst>
                <a:gd name="T0" fmla="*/ 6931 w 6984"/>
                <a:gd name="T1" fmla="*/ 0 h 132079"/>
                <a:gd name="T2" fmla="*/ 0 w 6984"/>
                <a:gd name="T3" fmla="*/ 0 h 132079"/>
                <a:gd name="T4" fmla="*/ 0 w 6984"/>
                <a:gd name="T5" fmla="*/ 131582 h 132079"/>
                <a:gd name="T6" fmla="*/ 6931 w 6984"/>
                <a:gd name="T7" fmla="*/ 131582 h 132079"/>
                <a:gd name="T8" fmla="*/ 6931 w 6984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32079">
                  <a:moveTo>
                    <a:pt x="6930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6930" y="13158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2" name="object 78"/>
            <p:cNvSpPr>
              <a:spLocks/>
            </p:cNvSpPr>
            <p:nvPr/>
          </p:nvSpPr>
          <p:spPr bwMode="auto">
            <a:xfrm>
              <a:off x="1119083" y="1155038"/>
              <a:ext cx="6611620" cy="0"/>
            </a:xfrm>
            <a:custGeom>
              <a:avLst/>
              <a:gdLst>
                <a:gd name="T0" fmla="*/ 0 w 6611620"/>
                <a:gd name="T1" fmla="*/ 6611582 w 66116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611620">
                  <a:moveTo>
                    <a:pt x="0" y="0"/>
                  </a:moveTo>
                  <a:lnTo>
                    <a:pt x="6611582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3" name="object 79"/>
            <p:cNvSpPr>
              <a:spLocks/>
            </p:cNvSpPr>
            <p:nvPr/>
          </p:nvSpPr>
          <p:spPr bwMode="auto">
            <a:xfrm>
              <a:off x="1115618" y="1151628"/>
              <a:ext cx="6618605" cy="6985"/>
            </a:xfrm>
            <a:custGeom>
              <a:avLst/>
              <a:gdLst>
                <a:gd name="T0" fmla="*/ 6618466 w 6618605"/>
                <a:gd name="T1" fmla="*/ 0 h 6984"/>
                <a:gd name="T2" fmla="*/ 0 w 6618605"/>
                <a:gd name="T3" fmla="*/ 0 h 6984"/>
                <a:gd name="T4" fmla="*/ 0 w 6618605"/>
                <a:gd name="T5" fmla="*/ 6914 h 6984"/>
                <a:gd name="T6" fmla="*/ 6618466 w 6618605"/>
                <a:gd name="T7" fmla="*/ 6914 h 6984"/>
                <a:gd name="T8" fmla="*/ 6618466 w 6618605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18605" h="6984">
                  <a:moveTo>
                    <a:pt x="6618466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6618466" y="6913"/>
                  </a:lnTo>
                  <a:lnTo>
                    <a:pt x="66184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4" name="object 80"/>
            <p:cNvSpPr>
              <a:spLocks/>
            </p:cNvSpPr>
            <p:nvPr/>
          </p:nvSpPr>
          <p:spPr bwMode="auto">
            <a:xfrm>
              <a:off x="1119083" y="1673991"/>
              <a:ext cx="6611620" cy="0"/>
            </a:xfrm>
            <a:custGeom>
              <a:avLst/>
              <a:gdLst>
                <a:gd name="T0" fmla="*/ 0 w 6611620"/>
                <a:gd name="T1" fmla="*/ 6611582 w 66116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611620">
                  <a:moveTo>
                    <a:pt x="0" y="0"/>
                  </a:moveTo>
                  <a:lnTo>
                    <a:pt x="6611582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5" name="object 81"/>
            <p:cNvSpPr>
              <a:spLocks/>
            </p:cNvSpPr>
            <p:nvPr/>
          </p:nvSpPr>
          <p:spPr bwMode="auto">
            <a:xfrm>
              <a:off x="1115618" y="1670581"/>
              <a:ext cx="6618605" cy="6985"/>
            </a:xfrm>
            <a:custGeom>
              <a:avLst/>
              <a:gdLst>
                <a:gd name="T0" fmla="*/ 6618466 w 6618605"/>
                <a:gd name="T1" fmla="*/ 0 h 6985"/>
                <a:gd name="T2" fmla="*/ 0 w 6618605"/>
                <a:gd name="T3" fmla="*/ 0 h 6985"/>
                <a:gd name="T4" fmla="*/ 0 w 6618605"/>
                <a:gd name="T5" fmla="*/ 6913 h 6985"/>
                <a:gd name="T6" fmla="*/ 6618466 w 6618605"/>
                <a:gd name="T7" fmla="*/ 6913 h 6985"/>
                <a:gd name="T8" fmla="*/ 6618466 w 661860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18605" h="6985">
                  <a:moveTo>
                    <a:pt x="6618466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6618466" y="6913"/>
                  </a:lnTo>
                  <a:lnTo>
                    <a:pt x="66184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6" name="object 82"/>
            <p:cNvSpPr>
              <a:spLocks/>
            </p:cNvSpPr>
            <p:nvPr/>
          </p:nvSpPr>
          <p:spPr bwMode="auto">
            <a:xfrm>
              <a:off x="7134196" y="6318310"/>
              <a:ext cx="395605" cy="0"/>
            </a:xfrm>
            <a:custGeom>
              <a:avLst/>
              <a:gdLst>
                <a:gd name="T0" fmla="*/ 0 w 395604"/>
                <a:gd name="T1" fmla="*/ 395214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21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7" name="object 83"/>
            <p:cNvSpPr>
              <a:spLocks/>
            </p:cNvSpPr>
            <p:nvPr/>
          </p:nvSpPr>
          <p:spPr bwMode="auto">
            <a:xfrm>
              <a:off x="7130685" y="6314854"/>
              <a:ext cx="402590" cy="6985"/>
            </a:xfrm>
            <a:custGeom>
              <a:avLst/>
              <a:gdLst>
                <a:gd name="T0" fmla="*/ 402190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190 w 402590"/>
                <a:gd name="T7" fmla="*/ 6913 h 6985"/>
                <a:gd name="T8" fmla="*/ 402190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190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190" y="6913"/>
                  </a:lnTo>
                  <a:lnTo>
                    <a:pt x="4021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8" name="object 84"/>
            <p:cNvSpPr>
              <a:spLocks/>
            </p:cNvSpPr>
            <p:nvPr/>
          </p:nvSpPr>
          <p:spPr bwMode="auto">
            <a:xfrm>
              <a:off x="7134196" y="6449895"/>
              <a:ext cx="395605" cy="0"/>
            </a:xfrm>
            <a:custGeom>
              <a:avLst/>
              <a:gdLst>
                <a:gd name="T0" fmla="*/ 0 w 395604"/>
                <a:gd name="T1" fmla="*/ 395214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21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9" name="object 85"/>
            <p:cNvSpPr>
              <a:spLocks/>
            </p:cNvSpPr>
            <p:nvPr/>
          </p:nvSpPr>
          <p:spPr bwMode="auto">
            <a:xfrm>
              <a:off x="7130685" y="6446438"/>
              <a:ext cx="402590" cy="6985"/>
            </a:xfrm>
            <a:custGeom>
              <a:avLst/>
              <a:gdLst>
                <a:gd name="T0" fmla="*/ 402190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190 w 402590"/>
                <a:gd name="T7" fmla="*/ 6913 h 6985"/>
                <a:gd name="T8" fmla="*/ 402190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190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190" y="6913"/>
                  </a:lnTo>
                  <a:lnTo>
                    <a:pt x="4021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30" name="object 86"/>
            <p:cNvSpPr>
              <a:spLocks/>
            </p:cNvSpPr>
            <p:nvPr/>
          </p:nvSpPr>
          <p:spPr bwMode="auto">
            <a:xfrm>
              <a:off x="1110856" y="641629"/>
              <a:ext cx="6628765" cy="5816600"/>
            </a:xfrm>
            <a:custGeom>
              <a:avLst/>
              <a:gdLst>
                <a:gd name="T0" fmla="*/ 0 w 6628765"/>
                <a:gd name="T1" fmla="*/ 5816473 h 5816600"/>
                <a:gd name="T2" fmla="*/ 6628256 w 6628765"/>
                <a:gd name="T3" fmla="*/ 5816473 h 5816600"/>
                <a:gd name="T4" fmla="*/ 6628256 w 6628765"/>
                <a:gd name="T5" fmla="*/ 0 h 5816600"/>
                <a:gd name="T6" fmla="*/ 0 w 6628765"/>
                <a:gd name="T7" fmla="*/ 0 h 5816600"/>
                <a:gd name="T8" fmla="*/ 0 w 6628765"/>
                <a:gd name="T9" fmla="*/ 5816473 h 5816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28765" h="5816600">
                  <a:moveTo>
                    <a:pt x="0" y="5816473"/>
                  </a:moveTo>
                  <a:lnTo>
                    <a:pt x="6628256" y="5816473"/>
                  </a:lnTo>
                  <a:lnTo>
                    <a:pt x="6628256" y="0"/>
                  </a:lnTo>
                  <a:lnTo>
                    <a:pt x="0" y="0"/>
                  </a:lnTo>
                  <a:lnTo>
                    <a:pt x="0" y="581647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956425" y="5834063"/>
            <a:ext cx="1841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Форма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ИС-13-02</a:t>
            </a:r>
            <a:endParaRPr>
              <a:latin typeface="Arial"/>
              <a:cs typeface="Arial"/>
            </a:endParaRPr>
          </a:p>
        </p:txBody>
      </p:sp>
      <p:sp>
        <p:nvSpPr>
          <p:cNvPr id="88" name="object 8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9834EFDC-F65A-4A7E-B149-F80F6265F427}" type="slidenum">
              <a:rPr dirty="0"/>
              <a:pPr marL="38100">
                <a:lnSpc>
                  <a:spcPts val="1240"/>
                </a:lnSpc>
                <a:defRPr/>
              </a:pPr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object 2"/>
          <p:cNvGrpSpPr>
            <a:grpSpLocks/>
          </p:cNvGrpSpPr>
          <p:nvPr/>
        </p:nvGrpSpPr>
        <p:grpSpPr bwMode="auto">
          <a:xfrm>
            <a:off x="-12700" y="1479550"/>
            <a:ext cx="5880100" cy="4843463"/>
            <a:chOff x="-12700" y="752055"/>
            <a:chExt cx="6109970" cy="5570220"/>
          </a:xfrm>
        </p:grpSpPr>
        <p:sp>
          <p:nvSpPr>
            <p:cNvPr id="47393" name="object 3"/>
            <p:cNvSpPr>
              <a:spLocks/>
            </p:cNvSpPr>
            <p:nvPr/>
          </p:nvSpPr>
          <p:spPr bwMode="auto">
            <a:xfrm>
              <a:off x="0" y="764755"/>
              <a:ext cx="6084570" cy="5544820"/>
            </a:xfrm>
            <a:custGeom>
              <a:avLst/>
              <a:gdLst>
                <a:gd name="T0" fmla="*/ 6084189 w 6084570"/>
                <a:gd name="T1" fmla="*/ 0 h 5544820"/>
                <a:gd name="T2" fmla="*/ 0 w 6084570"/>
                <a:gd name="T3" fmla="*/ 0 h 5544820"/>
                <a:gd name="T4" fmla="*/ 0 w 6084570"/>
                <a:gd name="T5" fmla="*/ 5544566 h 5544820"/>
                <a:gd name="T6" fmla="*/ 6084189 w 6084570"/>
                <a:gd name="T7" fmla="*/ 5544566 h 5544820"/>
                <a:gd name="T8" fmla="*/ 6084189 w 6084570"/>
                <a:gd name="T9" fmla="*/ 0 h 5544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4570" h="5544820">
                  <a:moveTo>
                    <a:pt x="6084189" y="0"/>
                  </a:moveTo>
                  <a:lnTo>
                    <a:pt x="0" y="0"/>
                  </a:lnTo>
                  <a:lnTo>
                    <a:pt x="0" y="5544566"/>
                  </a:lnTo>
                  <a:lnTo>
                    <a:pt x="6084189" y="5544566"/>
                  </a:lnTo>
                  <a:lnTo>
                    <a:pt x="60841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7394" name="object 4"/>
            <p:cNvSpPr>
              <a:spLocks/>
            </p:cNvSpPr>
            <p:nvPr/>
          </p:nvSpPr>
          <p:spPr bwMode="auto">
            <a:xfrm>
              <a:off x="0" y="764755"/>
              <a:ext cx="6084570" cy="5544820"/>
            </a:xfrm>
            <a:custGeom>
              <a:avLst/>
              <a:gdLst>
                <a:gd name="T0" fmla="*/ 0 w 6084570"/>
                <a:gd name="T1" fmla="*/ 5544566 h 5544820"/>
                <a:gd name="T2" fmla="*/ 6084189 w 6084570"/>
                <a:gd name="T3" fmla="*/ 5544566 h 5544820"/>
                <a:gd name="T4" fmla="*/ 6084189 w 6084570"/>
                <a:gd name="T5" fmla="*/ 0 h 5544820"/>
                <a:gd name="T6" fmla="*/ 0 w 6084570"/>
                <a:gd name="T7" fmla="*/ 0 h 5544820"/>
                <a:gd name="T8" fmla="*/ 0 w 6084570"/>
                <a:gd name="T9" fmla="*/ 5544566 h 5544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4570" h="5544820">
                  <a:moveTo>
                    <a:pt x="0" y="5544566"/>
                  </a:moveTo>
                  <a:lnTo>
                    <a:pt x="6084189" y="5544566"/>
                  </a:lnTo>
                  <a:lnTo>
                    <a:pt x="6084189" y="0"/>
                  </a:lnTo>
                  <a:lnTo>
                    <a:pt x="0" y="0"/>
                  </a:lnTo>
                  <a:lnTo>
                    <a:pt x="0" y="5544566"/>
                  </a:lnTo>
                  <a:close/>
                </a:path>
              </a:pathLst>
            </a:custGeom>
            <a:noFill/>
            <a:ln w="25400">
              <a:solidFill>
                <a:srgbClr val="F79546"/>
              </a:solidFill>
              <a:prstDash val="lgDash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7107" name="object 5"/>
          <p:cNvSpPr txBox="1">
            <a:spLocks noChangeArrowheads="1"/>
          </p:cNvSpPr>
          <p:nvPr/>
        </p:nvSpPr>
        <p:spPr bwMode="auto">
          <a:xfrm>
            <a:off x="98425" y="1581150"/>
            <a:ext cx="587057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/>
            <a:r>
              <a:rPr lang="ru-RU" altLang="ru-RU" sz="2400">
                <a:latin typeface="Cambria" pitchFamily="18" charset="0"/>
              </a:rPr>
              <a:t>Проверка ответов участников </a:t>
            </a:r>
            <a:r>
              <a:rPr lang="ru-RU" altLang="ru-RU" sz="2400" b="1">
                <a:latin typeface="Cambria" pitchFamily="18" charset="0"/>
              </a:rPr>
              <a:t>итогового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собеседования</a:t>
            </a:r>
            <a:endParaRPr lang="ru-RU" altLang="ru-RU" sz="2400">
              <a:latin typeface="Cambria" pitchFamily="18" charset="0"/>
            </a:endParaRPr>
          </a:p>
          <a:p>
            <a:pPr algn="ctr"/>
            <a:r>
              <a:rPr lang="ru-RU" altLang="ru-RU" sz="2400">
                <a:latin typeface="Cambria" pitchFamily="18" charset="0"/>
              </a:rPr>
              <a:t>по русскому языку завершается</a:t>
            </a:r>
          </a:p>
          <a:p>
            <a:pPr algn="ctr"/>
            <a:r>
              <a:rPr lang="ru-RU" altLang="ru-RU" sz="2400">
                <a:latin typeface="Cambria" pitchFamily="18" charset="0"/>
              </a:rPr>
              <a:t>не позднее чем через пять </a:t>
            </a:r>
            <a:r>
              <a:rPr lang="ru-RU" altLang="ru-RU" sz="2400" b="1">
                <a:latin typeface="Cambria" pitchFamily="18" charset="0"/>
              </a:rPr>
              <a:t>календарных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дней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с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даты</a:t>
            </a:r>
            <a:endParaRPr lang="ru-RU" altLang="ru-RU" sz="2400">
              <a:latin typeface="Cambria" pitchFamily="18" charset="0"/>
            </a:endParaRPr>
          </a:p>
          <a:p>
            <a:pPr algn="ctr"/>
            <a:r>
              <a:rPr lang="ru-RU" altLang="ru-RU" sz="2400">
                <a:latin typeface="Cambria" pitchFamily="18" charset="0"/>
              </a:rPr>
              <a:t>его </a:t>
            </a:r>
            <a:r>
              <a:rPr lang="ru-RU" altLang="ru-RU" sz="2400" b="1">
                <a:latin typeface="Cambria" pitchFamily="18" charset="0"/>
              </a:rPr>
              <a:t>проведения</a:t>
            </a:r>
            <a:r>
              <a:rPr lang="ru-RU" altLang="ru-RU" sz="2400">
                <a:latin typeface="Cambria" pitchFamily="18" charset="0"/>
              </a:rPr>
              <a:t>.</a:t>
            </a:r>
            <a:endParaRPr lang="ru-RU" altLang="ru-RU" sz="220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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Формы ИС-01, ИС-02, ИС-08 (при наличии) (в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отдельном файле по каждой образовательной организации);</a:t>
            </a:r>
          </a:p>
          <a:p>
            <a:pPr>
              <a:buFont typeface="Wingdings" pitchFamily="2" charset="2"/>
              <a:buChar char="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Бланки участников (неиспользованные);</a:t>
            </a:r>
          </a:p>
          <a:p>
            <a:pPr>
              <a:buFont typeface="Wingdings" pitchFamily="2" charset="2"/>
              <a:buChar char="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Заполненные формы ИС-13-02</a:t>
            </a:r>
          </a:p>
        </p:txBody>
      </p:sp>
      <p:grpSp>
        <p:nvGrpSpPr>
          <p:cNvPr id="47108" name="object 6"/>
          <p:cNvGrpSpPr>
            <a:grpSpLocks/>
          </p:cNvGrpSpPr>
          <p:nvPr/>
        </p:nvGrpSpPr>
        <p:grpSpPr bwMode="auto">
          <a:xfrm>
            <a:off x="-4763" y="0"/>
            <a:ext cx="9148763" cy="482600"/>
            <a:chOff x="-4762" y="0"/>
            <a:chExt cx="9149080" cy="481965"/>
          </a:xfrm>
        </p:grpSpPr>
        <p:sp>
          <p:nvSpPr>
            <p:cNvPr id="47391" name="object 7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7392" name="object 8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067800" cy="874713"/>
          </a:xfrm>
        </p:spPr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1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lang="ru-RU" spc="-1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5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lang="ru-RU" spc="1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pc="1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i="1" spc="-2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156325" y="1484313"/>
          <a:ext cx="2957513" cy="3940179"/>
        </p:xfrm>
        <a:graphic>
          <a:graphicData uri="http://schemas.openxmlformats.org/drawingml/2006/table">
            <a:tbl>
              <a:tblPr/>
              <a:tblGrid>
                <a:gridCol w="193675"/>
                <a:gridCol w="360363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120650"/>
                <a:gridCol w="473075"/>
                <a:gridCol w="120650"/>
                <a:gridCol w="120650"/>
                <a:gridCol w="120650"/>
              </a:tblGrid>
              <a:tr h="125413">
                <a:tc gridSpan="15">
                  <a:txBody>
                    <a:bodyPr/>
                    <a:lstStyle>
                      <a:lvl1pPr marL="554038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4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2288" algn="l"/>
                        </a:tabLst>
                      </a:pPr>
                      <a:r>
                        <a:rPr kumimoji="0" lang="ru-RU" altLang="ru-RU" sz="700" b="1" i="0" u="none" strike="noStrike" cap="none" normalizeH="0" baseline="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собеседование	</a:t>
                      </a: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АТЕ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325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	.	.	</a:t>
                      </a: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14-ППЭ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РЦОИ-МОУО-РЦОИ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К Т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приемки-передачи материалов</a:t>
                      </a: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41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8">
                  <a:txBody>
                    <a:bodyPr/>
                    <a:lstStyle>
                      <a:lvl1pPr marL="7540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54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передаваемых материалах: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Передаваемые материалы </a:t>
                      </a: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 проведения итогового собеседования)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Бланки участников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Возвратные доставочные пакеты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Передаваемые материалы </a:t>
                      </a: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(после проведения итогового собеседования)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Возвратные доставочные пакеты с бланками участников (из аудиторий)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Возвратные доставочные пакеты с черновиками экспертов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форм: ИС-01, ИС-02, ИС-13-02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бланки участников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документы и акты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413">
                <a:tc gridSpan="19">
                  <a:txBody>
                    <a:bodyPr/>
                    <a:lstStyle>
                      <a:lvl1pPr marL="7985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8513" marR="0" lvl="0" indent="0" algn="l" defTabSz="914400" rtl="0" eaLnBrk="1" fontAlgn="base" latinLnBrk="0" hangingPunct="1">
                        <a:lnSpc>
                          <a:spcPts val="625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приемке-передаче материалов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655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rowSpan="3"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Ответственное лицо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>
                      <a:lvl1pPr marL="539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39750" marR="0" lvl="0" indent="0" algn="l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ответственного лица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Принял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50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238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38125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подпись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подпись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75">
                <a:tc gridSpan="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за  организацию и проведение  ОГЭ на территории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</a:p>
                  </a:txBody>
                  <a:tcPr marL="0" marR="0" marT="38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РЦОИ</a:t>
                      </a:r>
                    </a:p>
                  </a:txBody>
                  <a:tcPr marL="0" marR="0" marT="31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38">
                <a:tc gridSpan="19"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Приемка-передача экзаменационных материалов на итоговое собеседование</a:t>
                      </a:r>
                    </a:p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	.	.  2   0   ;</a:t>
                      </a:r>
                    </a:p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	месяц	</a:t>
                      </a:r>
                      <a:r>
                        <a:rPr kumimoji="0" lang="ru-RU" altLang="ru-RU" sz="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0" marR="0" marT="2794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13">
                <a:tc gridSpan="4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приемки-передачи</a:t>
                      </a:r>
                    </a:p>
                  </a:txBody>
                  <a:tcPr marL="0" marR="0" marT="508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200">
                <a:tc gridSpan="2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назначения</a:t>
                      </a:r>
                    </a:p>
                  </a:txBody>
                  <a:tcPr marL="0" marR="0" marT="1460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63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Приемка-передача экзаменационных материалов на обработку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	.	.  2   0   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	месяц	</a:t>
                      </a:r>
                      <a:r>
                        <a:rPr kumimoji="0" lang="ru-RU" altLang="ru-RU" sz="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0" marR="0" marT="1841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gridSpan="4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приемки-передачи</a:t>
                      </a:r>
                    </a:p>
                  </a:txBody>
                  <a:tcPr marL="0" marR="0" marT="444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1125">
                <a:tc gridSpan="2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назначения</a:t>
                      </a:r>
                    </a:p>
                  </a:txBody>
                  <a:tcPr marL="0" marR="0" marT="1651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1600">
                <a:tc gridSpan="19"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l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Данный бланк заполняется в 2-х экземплярах.</a:t>
                      </a:r>
                    </a:p>
                  </a:txBody>
                  <a:tcPr marL="0" marR="0" marT="3746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290" name="object 12"/>
          <p:cNvGrpSpPr>
            <a:grpSpLocks/>
          </p:cNvGrpSpPr>
          <p:nvPr/>
        </p:nvGrpSpPr>
        <p:grpSpPr bwMode="auto">
          <a:xfrm>
            <a:off x="6146800" y="1474788"/>
            <a:ext cx="2971800" cy="3908425"/>
            <a:chOff x="6146609" y="1475168"/>
            <a:chExt cx="2971800" cy="3907790"/>
          </a:xfrm>
        </p:grpSpPr>
        <p:sp>
          <p:nvSpPr>
            <p:cNvPr id="47293" name="object 13"/>
            <p:cNvSpPr>
              <a:spLocks/>
            </p:cNvSpPr>
            <p:nvPr/>
          </p:nvSpPr>
          <p:spPr bwMode="auto">
            <a:xfrm>
              <a:off x="6591181" y="1611854"/>
              <a:ext cx="240665" cy="0"/>
            </a:xfrm>
            <a:custGeom>
              <a:avLst/>
              <a:gdLst>
                <a:gd name="T0" fmla="*/ 0 w 240665"/>
                <a:gd name="T1" fmla="*/ 240337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33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294" name="object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89363" y="1609876"/>
              <a:ext cx="243973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5" name="object 15"/>
            <p:cNvSpPr>
              <a:spLocks/>
            </p:cNvSpPr>
            <p:nvPr/>
          </p:nvSpPr>
          <p:spPr bwMode="auto">
            <a:xfrm>
              <a:off x="6951651" y="1611854"/>
              <a:ext cx="240665" cy="0"/>
            </a:xfrm>
            <a:custGeom>
              <a:avLst/>
              <a:gdLst>
                <a:gd name="T0" fmla="*/ 0 w 240665"/>
                <a:gd name="T1" fmla="*/ 240313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313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296" name="object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9809" y="1609876"/>
              <a:ext cx="243973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7" name="object 17"/>
            <p:cNvSpPr>
              <a:spLocks/>
            </p:cNvSpPr>
            <p:nvPr/>
          </p:nvSpPr>
          <p:spPr bwMode="auto">
            <a:xfrm>
              <a:off x="7312097" y="1611854"/>
              <a:ext cx="240665" cy="0"/>
            </a:xfrm>
            <a:custGeom>
              <a:avLst/>
              <a:gdLst>
                <a:gd name="T0" fmla="*/ 0 w 240665"/>
                <a:gd name="T1" fmla="*/ 240216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216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298" name="object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0254" y="1609876"/>
              <a:ext cx="243852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9" name="object 19"/>
            <p:cNvSpPr>
              <a:spLocks/>
            </p:cNvSpPr>
            <p:nvPr/>
          </p:nvSpPr>
          <p:spPr bwMode="auto">
            <a:xfrm>
              <a:off x="6594817" y="1639182"/>
              <a:ext cx="236854" cy="0"/>
            </a:xfrm>
            <a:custGeom>
              <a:avLst/>
              <a:gdLst>
                <a:gd name="T0" fmla="*/ 0 w 236854"/>
                <a:gd name="T1" fmla="*/ 236701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701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0" name="object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92999" y="1637204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1" name="object 21"/>
            <p:cNvSpPr>
              <a:spLocks/>
            </p:cNvSpPr>
            <p:nvPr/>
          </p:nvSpPr>
          <p:spPr bwMode="auto">
            <a:xfrm>
              <a:off x="6955287" y="1639182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2" name="object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53444" y="1637204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3" name="object 23"/>
            <p:cNvSpPr>
              <a:spLocks/>
            </p:cNvSpPr>
            <p:nvPr/>
          </p:nvSpPr>
          <p:spPr bwMode="auto">
            <a:xfrm>
              <a:off x="6594817" y="1764216"/>
              <a:ext cx="234950" cy="0"/>
            </a:xfrm>
            <a:custGeom>
              <a:avLst/>
              <a:gdLst>
                <a:gd name="T0" fmla="*/ 0 w 234950"/>
                <a:gd name="T1" fmla="*/ 114775 w 234950"/>
                <a:gd name="T2" fmla="*/ 118411 w 234950"/>
                <a:gd name="T3" fmla="*/ 234907 w 234950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4950">
                  <a:moveTo>
                    <a:pt x="0" y="0"/>
                  </a:moveTo>
                  <a:lnTo>
                    <a:pt x="114775" y="0"/>
                  </a:lnTo>
                </a:path>
                <a:path w="234950">
                  <a:moveTo>
                    <a:pt x="118411" y="0"/>
                  </a:moveTo>
                  <a:lnTo>
                    <a:pt x="23490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4" name="object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92999" y="1762290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5" name="object 25"/>
            <p:cNvSpPr>
              <a:spLocks/>
            </p:cNvSpPr>
            <p:nvPr/>
          </p:nvSpPr>
          <p:spPr bwMode="auto">
            <a:xfrm>
              <a:off x="6955287" y="1764216"/>
              <a:ext cx="234950" cy="0"/>
            </a:xfrm>
            <a:custGeom>
              <a:avLst/>
              <a:gdLst>
                <a:gd name="T0" fmla="*/ 0 w 234950"/>
                <a:gd name="T1" fmla="*/ 114654 w 234950"/>
                <a:gd name="T2" fmla="*/ 118290 w 234950"/>
                <a:gd name="T3" fmla="*/ 234883 w 234950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4950">
                  <a:moveTo>
                    <a:pt x="0" y="0"/>
                  </a:moveTo>
                  <a:lnTo>
                    <a:pt x="114654" y="0"/>
                  </a:lnTo>
                </a:path>
                <a:path w="234950">
                  <a:moveTo>
                    <a:pt x="118290" y="0"/>
                  </a:moveTo>
                  <a:lnTo>
                    <a:pt x="234883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6" name="object 2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53444" y="1762290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07" name="object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04970" y="1484815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8" name="object 28"/>
            <p:cNvSpPr>
              <a:spLocks/>
            </p:cNvSpPr>
            <p:nvPr/>
          </p:nvSpPr>
          <p:spPr bwMode="auto">
            <a:xfrm>
              <a:off x="7071735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9" name="object 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69941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0" name="object 30"/>
            <p:cNvSpPr>
              <a:spLocks/>
            </p:cNvSpPr>
            <p:nvPr/>
          </p:nvSpPr>
          <p:spPr bwMode="auto">
            <a:xfrm>
              <a:off x="6591181" y="1639182"/>
              <a:ext cx="0" cy="125095"/>
            </a:xfrm>
            <a:custGeom>
              <a:avLst/>
              <a:gdLst>
                <a:gd name="T0" fmla="*/ 0 h 125094"/>
                <a:gd name="T1" fmla="*/ 125035 h 1250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4">
                  <a:moveTo>
                    <a:pt x="0" y="0"/>
                  </a:moveTo>
                  <a:lnTo>
                    <a:pt x="0" y="12503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1" name="object 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89363" y="1637230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2" name="object 32"/>
            <p:cNvSpPr>
              <a:spLocks/>
            </p:cNvSpPr>
            <p:nvPr/>
          </p:nvSpPr>
          <p:spPr bwMode="auto">
            <a:xfrm>
              <a:off x="6711386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3" name="object 3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09592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4" name="object 34"/>
            <p:cNvSpPr>
              <a:spLocks/>
            </p:cNvSpPr>
            <p:nvPr/>
          </p:nvSpPr>
          <p:spPr bwMode="auto">
            <a:xfrm>
              <a:off x="6474708" y="4245903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5" name="object 3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72890" y="4243977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6" name="object 36"/>
            <p:cNvSpPr>
              <a:spLocks/>
            </p:cNvSpPr>
            <p:nvPr/>
          </p:nvSpPr>
          <p:spPr bwMode="auto">
            <a:xfrm>
              <a:off x="6831518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7" name="object 3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829725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8" name="object 38"/>
            <p:cNvSpPr>
              <a:spLocks/>
            </p:cNvSpPr>
            <p:nvPr/>
          </p:nvSpPr>
          <p:spPr bwMode="auto">
            <a:xfrm>
              <a:off x="6951651" y="1639182"/>
              <a:ext cx="0" cy="125095"/>
            </a:xfrm>
            <a:custGeom>
              <a:avLst/>
              <a:gdLst>
                <a:gd name="T0" fmla="*/ 0 h 125094"/>
                <a:gd name="T1" fmla="*/ 125035 h 1250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4">
                  <a:moveTo>
                    <a:pt x="0" y="0"/>
                  </a:moveTo>
                  <a:lnTo>
                    <a:pt x="0" y="12503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9" name="object 3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49809" y="1637230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0" name="object 40"/>
            <p:cNvSpPr>
              <a:spLocks/>
            </p:cNvSpPr>
            <p:nvPr/>
          </p:nvSpPr>
          <p:spPr bwMode="auto">
            <a:xfrm>
              <a:off x="6835154" y="4245903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1" name="object 4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33361" y="424397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2" name="object 42"/>
            <p:cNvSpPr>
              <a:spLocks/>
            </p:cNvSpPr>
            <p:nvPr/>
          </p:nvSpPr>
          <p:spPr bwMode="auto">
            <a:xfrm>
              <a:off x="7191964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3" name="object 4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90170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4" name="object 44"/>
            <p:cNvSpPr>
              <a:spLocks/>
            </p:cNvSpPr>
            <p:nvPr/>
          </p:nvSpPr>
          <p:spPr bwMode="auto">
            <a:xfrm>
              <a:off x="7312097" y="1639182"/>
              <a:ext cx="0" cy="125095"/>
            </a:xfrm>
            <a:custGeom>
              <a:avLst/>
              <a:gdLst>
                <a:gd name="T0" fmla="*/ 0 h 125094"/>
                <a:gd name="T1" fmla="*/ 125035 h 1250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4">
                  <a:moveTo>
                    <a:pt x="0" y="0"/>
                  </a:moveTo>
                  <a:lnTo>
                    <a:pt x="0" y="12503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5" name="object 4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310254" y="1637230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6" name="object 46"/>
            <p:cNvSpPr>
              <a:spLocks/>
            </p:cNvSpPr>
            <p:nvPr/>
          </p:nvSpPr>
          <p:spPr bwMode="auto">
            <a:xfrm>
              <a:off x="7432181" y="1643086"/>
              <a:ext cx="0" cy="119380"/>
            </a:xfrm>
            <a:custGeom>
              <a:avLst/>
              <a:gdLst>
                <a:gd name="T0" fmla="*/ 0 h 119380"/>
                <a:gd name="T1" fmla="*/ 119204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20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7" name="object 4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30387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8" name="object 48"/>
            <p:cNvSpPr>
              <a:spLocks/>
            </p:cNvSpPr>
            <p:nvPr/>
          </p:nvSpPr>
          <p:spPr bwMode="auto">
            <a:xfrm>
              <a:off x="6474708" y="4370833"/>
              <a:ext cx="236854" cy="0"/>
            </a:xfrm>
            <a:custGeom>
              <a:avLst/>
              <a:gdLst>
                <a:gd name="T0" fmla="*/ 0 w 236854"/>
                <a:gd name="T1" fmla="*/ 114654 w 236854"/>
                <a:gd name="T2" fmla="*/ 118290 w 236854"/>
                <a:gd name="T3" fmla="*/ 236677 w 2368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114654" y="0"/>
                  </a:lnTo>
                </a:path>
                <a:path w="236854">
                  <a:moveTo>
                    <a:pt x="11829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9" name="object 4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472890" y="4368881"/>
              <a:ext cx="240337" cy="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0" name="object 50"/>
            <p:cNvSpPr>
              <a:spLocks/>
            </p:cNvSpPr>
            <p:nvPr/>
          </p:nvSpPr>
          <p:spPr bwMode="auto">
            <a:xfrm>
              <a:off x="6835154" y="4370833"/>
              <a:ext cx="234950" cy="0"/>
            </a:xfrm>
            <a:custGeom>
              <a:avLst/>
              <a:gdLst>
                <a:gd name="T0" fmla="*/ 0 w 234950"/>
                <a:gd name="T1" fmla="*/ 114654 w 234950"/>
                <a:gd name="T2" fmla="*/ 118290 w 234950"/>
                <a:gd name="T3" fmla="*/ 234786 w 234950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4950">
                  <a:moveTo>
                    <a:pt x="0" y="0"/>
                  </a:moveTo>
                  <a:lnTo>
                    <a:pt x="114654" y="0"/>
                  </a:lnTo>
                </a:path>
                <a:path w="234950">
                  <a:moveTo>
                    <a:pt x="118290" y="0"/>
                  </a:moveTo>
                  <a:lnTo>
                    <a:pt x="234786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1" name="object 5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33361" y="4368881"/>
              <a:ext cx="240216" cy="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2" name="object 52"/>
            <p:cNvSpPr>
              <a:spLocks/>
            </p:cNvSpPr>
            <p:nvPr/>
          </p:nvSpPr>
          <p:spPr bwMode="auto">
            <a:xfrm>
              <a:off x="6951651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3" name="object 5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949809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4" name="object 54"/>
            <p:cNvSpPr>
              <a:spLocks/>
            </p:cNvSpPr>
            <p:nvPr/>
          </p:nvSpPr>
          <p:spPr bwMode="auto">
            <a:xfrm>
              <a:off x="7071735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5" name="object 5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069941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6" name="object 56"/>
            <p:cNvSpPr>
              <a:spLocks/>
            </p:cNvSpPr>
            <p:nvPr/>
          </p:nvSpPr>
          <p:spPr bwMode="auto">
            <a:xfrm>
              <a:off x="7191964" y="4245903"/>
              <a:ext cx="0" cy="125095"/>
            </a:xfrm>
            <a:custGeom>
              <a:avLst/>
              <a:gdLst>
                <a:gd name="T0" fmla="*/ 0 h 125095"/>
                <a:gd name="T1" fmla="*/ 124930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9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7" name="object 5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190170" y="4243951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8" name="object 58"/>
            <p:cNvSpPr>
              <a:spLocks/>
            </p:cNvSpPr>
            <p:nvPr/>
          </p:nvSpPr>
          <p:spPr bwMode="auto">
            <a:xfrm>
              <a:off x="7312097" y="4249807"/>
              <a:ext cx="0" cy="119380"/>
            </a:xfrm>
            <a:custGeom>
              <a:avLst/>
              <a:gdLst>
                <a:gd name="T0" fmla="*/ 0 h 119379"/>
                <a:gd name="T1" fmla="*/ 119075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07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9" name="object 59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310254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0" name="object 60"/>
            <p:cNvSpPr>
              <a:spLocks/>
            </p:cNvSpPr>
            <p:nvPr/>
          </p:nvSpPr>
          <p:spPr bwMode="auto">
            <a:xfrm>
              <a:off x="7432181" y="4249807"/>
              <a:ext cx="0" cy="119380"/>
            </a:xfrm>
            <a:custGeom>
              <a:avLst/>
              <a:gdLst>
                <a:gd name="T0" fmla="*/ 0 h 119379"/>
                <a:gd name="T1" fmla="*/ 119075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07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1" name="object 6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30387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2" name="object 62"/>
            <p:cNvSpPr>
              <a:spLocks/>
            </p:cNvSpPr>
            <p:nvPr/>
          </p:nvSpPr>
          <p:spPr bwMode="auto">
            <a:xfrm>
              <a:off x="7552313" y="1643086"/>
              <a:ext cx="0" cy="119380"/>
            </a:xfrm>
            <a:custGeom>
              <a:avLst/>
              <a:gdLst>
                <a:gd name="T0" fmla="*/ 0 h 119380"/>
                <a:gd name="T1" fmla="*/ 119204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20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3" name="object 6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50471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4" name="object 64"/>
            <p:cNvSpPr>
              <a:spLocks/>
            </p:cNvSpPr>
            <p:nvPr/>
          </p:nvSpPr>
          <p:spPr bwMode="auto">
            <a:xfrm>
              <a:off x="6711386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5" name="object 65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709592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6" name="object 66"/>
            <p:cNvSpPr>
              <a:spLocks/>
            </p:cNvSpPr>
            <p:nvPr/>
          </p:nvSpPr>
          <p:spPr bwMode="auto">
            <a:xfrm>
              <a:off x="6471072" y="4245903"/>
              <a:ext cx="0" cy="125095"/>
            </a:xfrm>
            <a:custGeom>
              <a:avLst/>
              <a:gdLst>
                <a:gd name="T0" fmla="*/ 0 h 125095"/>
                <a:gd name="T1" fmla="*/ 124930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9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7" name="object 6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469254" y="4243951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8" name="object 68"/>
            <p:cNvSpPr>
              <a:spLocks/>
            </p:cNvSpPr>
            <p:nvPr/>
          </p:nvSpPr>
          <p:spPr bwMode="auto">
            <a:xfrm>
              <a:off x="6591181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9" name="object 6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589363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0" name="object 70"/>
            <p:cNvSpPr>
              <a:spLocks/>
            </p:cNvSpPr>
            <p:nvPr/>
          </p:nvSpPr>
          <p:spPr bwMode="auto">
            <a:xfrm>
              <a:off x="6474708" y="4839842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1" name="object 7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6472890" y="4837917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2" name="object 72"/>
            <p:cNvSpPr>
              <a:spLocks/>
            </p:cNvSpPr>
            <p:nvPr/>
          </p:nvSpPr>
          <p:spPr bwMode="auto">
            <a:xfrm>
              <a:off x="6831518" y="4245903"/>
              <a:ext cx="0" cy="125095"/>
            </a:xfrm>
            <a:custGeom>
              <a:avLst/>
              <a:gdLst>
                <a:gd name="T0" fmla="*/ 0 h 125095"/>
                <a:gd name="T1" fmla="*/ 124930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9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3" name="object 73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829725" y="4243951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4" name="object 74"/>
            <p:cNvSpPr>
              <a:spLocks/>
            </p:cNvSpPr>
            <p:nvPr/>
          </p:nvSpPr>
          <p:spPr bwMode="auto">
            <a:xfrm>
              <a:off x="6835154" y="4839842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5" name="object 7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833361" y="483791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6" name="object 76"/>
            <p:cNvSpPr>
              <a:spLocks/>
            </p:cNvSpPr>
            <p:nvPr/>
          </p:nvSpPr>
          <p:spPr bwMode="auto">
            <a:xfrm>
              <a:off x="6474708" y="4964919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7" name="object 77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472890" y="4962966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8" name="object 78"/>
            <p:cNvSpPr>
              <a:spLocks/>
            </p:cNvSpPr>
            <p:nvPr/>
          </p:nvSpPr>
          <p:spPr bwMode="auto">
            <a:xfrm>
              <a:off x="6835154" y="4964919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9" name="object 79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6833361" y="4962966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0" name="object 80"/>
            <p:cNvSpPr>
              <a:spLocks/>
            </p:cNvSpPr>
            <p:nvPr/>
          </p:nvSpPr>
          <p:spPr bwMode="auto">
            <a:xfrm>
              <a:off x="6951651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1" name="object 81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949809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2" name="object 82"/>
            <p:cNvSpPr>
              <a:spLocks/>
            </p:cNvSpPr>
            <p:nvPr/>
          </p:nvSpPr>
          <p:spPr bwMode="auto">
            <a:xfrm>
              <a:off x="7071735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3" name="object 8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7069941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4" name="object 84"/>
            <p:cNvSpPr>
              <a:spLocks/>
            </p:cNvSpPr>
            <p:nvPr/>
          </p:nvSpPr>
          <p:spPr bwMode="auto">
            <a:xfrm>
              <a:off x="7191964" y="4839842"/>
              <a:ext cx="0" cy="125095"/>
            </a:xfrm>
            <a:custGeom>
              <a:avLst/>
              <a:gdLst>
                <a:gd name="T0" fmla="*/ 0 h 125095"/>
                <a:gd name="T1" fmla="*/ 125075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5075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5" name="object 85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7190170" y="4837906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6" name="object 86"/>
            <p:cNvSpPr>
              <a:spLocks/>
            </p:cNvSpPr>
            <p:nvPr/>
          </p:nvSpPr>
          <p:spPr bwMode="auto">
            <a:xfrm>
              <a:off x="7312097" y="4843746"/>
              <a:ext cx="0" cy="119380"/>
            </a:xfrm>
            <a:custGeom>
              <a:avLst/>
              <a:gdLst>
                <a:gd name="T0" fmla="*/ 0 h 119379"/>
                <a:gd name="T1" fmla="*/ 119220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219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7" name="object 87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7310254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8" name="object 88"/>
            <p:cNvSpPr>
              <a:spLocks/>
            </p:cNvSpPr>
            <p:nvPr/>
          </p:nvSpPr>
          <p:spPr bwMode="auto">
            <a:xfrm>
              <a:off x="7432181" y="4843746"/>
              <a:ext cx="0" cy="119380"/>
            </a:xfrm>
            <a:custGeom>
              <a:avLst/>
              <a:gdLst>
                <a:gd name="T0" fmla="*/ 0 h 119379"/>
                <a:gd name="T1" fmla="*/ 119220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219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9" name="object 89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430387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0" name="object 90"/>
            <p:cNvSpPr>
              <a:spLocks/>
            </p:cNvSpPr>
            <p:nvPr/>
          </p:nvSpPr>
          <p:spPr bwMode="auto">
            <a:xfrm>
              <a:off x="6711386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1" name="object 9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6709592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2" name="object 92"/>
            <p:cNvSpPr>
              <a:spLocks/>
            </p:cNvSpPr>
            <p:nvPr/>
          </p:nvSpPr>
          <p:spPr bwMode="auto">
            <a:xfrm>
              <a:off x="6831518" y="4839842"/>
              <a:ext cx="0" cy="125095"/>
            </a:xfrm>
            <a:custGeom>
              <a:avLst/>
              <a:gdLst>
                <a:gd name="T0" fmla="*/ 0 h 125095"/>
                <a:gd name="T1" fmla="*/ 125075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5075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3" name="object 93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6829725" y="4837906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4" name="object 94"/>
            <p:cNvSpPr>
              <a:spLocks/>
            </p:cNvSpPr>
            <p:nvPr/>
          </p:nvSpPr>
          <p:spPr bwMode="auto">
            <a:xfrm>
              <a:off x="6591181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5" name="object 95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589363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6" name="object 96"/>
            <p:cNvSpPr>
              <a:spLocks/>
            </p:cNvSpPr>
            <p:nvPr/>
          </p:nvSpPr>
          <p:spPr bwMode="auto">
            <a:xfrm>
              <a:off x="6471072" y="4839842"/>
              <a:ext cx="0" cy="125095"/>
            </a:xfrm>
            <a:custGeom>
              <a:avLst/>
              <a:gdLst>
                <a:gd name="T0" fmla="*/ 0 h 125095"/>
                <a:gd name="T1" fmla="*/ 125075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5075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7" name="object 97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6469254" y="4837906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8" name="object 98"/>
            <p:cNvSpPr>
              <a:spLocks/>
            </p:cNvSpPr>
            <p:nvPr/>
          </p:nvSpPr>
          <p:spPr bwMode="auto">
            <a:xfrm>
              <a:off x="7315733" y="1639182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9" name="object 99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7313890" y="1637204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0" name="object 100"/>
            <p:cNvSpPr>
              <a:spLocks/>
            </p:cNvSpPr>
            <p:nvPr/>
          </p:nvSpPr>
          <p:spPr bwMode="auto">
            <a:xfrm>
              <a:off x="7315733" y="1764216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1" name="object 101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7313890" y="1762290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2" name="object 102"/>
            <p:cNvSpPr>
              <a:spLocks/>
            </p:cNvSpPr>
            <p:nvPr/>
          </p:nvSpPr>
          <p:spPr bwMode="auto">
            <a:xfrm>
              <a:off x="7195600" y="4245903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3" name="object 103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7193806" y="424397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4" name="object 104"/>
            <p:cNvSpPr>
              <a:spLocks/>
            </p:cNvSpPr>
            <p:nvPr/>
          </p:nvSpPr>
          <p:spPr bwMode="auto">
            <a:xfrm>
              <a:off x="7195600" y="4370833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5" name="object 105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7193806" y="4368881"/>
              <a:ext cx="240216" cy="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6" name="object 106"/>
            <p:cNvSpPr>
              <a:spLocks/>
            </p:cNvSpPr>
            <p:nvPr/>
          </p:nvSpPr>
          <p:spPr bwMode="auto">
            <a:xfrm>
              <a:off x="7195600" y="4839842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7" name="object 107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193806" y="483791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8" name="object 108"/>
            <p:cNvSpPr>
              <a:spLocks/>
            </p:cNvSpPr>
            <p:nvPr/>
          </p:nvSpPr>
          <p:spPr bwMode="auto">
            <a:xfrm>
              <a:off x="7195600" y="4964919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9" name="object 10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7193806" y="4962966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90" name="object 110"/>
            <p:cNvSpPr>
              <a:spLocks/>
            </p:cNvSpPr>
            <p:nvPr/>
          </p:nvSpPr>
          <p:spPr bwMode="auto">
            <a:xfrm>
              <a:off x="6151371" y="1479930"/>
              <a:ext cx="2962275" cy="3898265"/>
            </a:xfrm>
            <a:custGeom>
              <a:avLst/>
              <a:gdLst>
                <a:gd name="T0" fmla="*/ 0 w 2962275"/>
                <a:gd name="T1" fmla="*/ 3898011 h 3898265"/>
                <a:gd name="T2" fmla="*/ 2961894 w 2962275"/>
                <a:gd name="T3" fmla="*/ 3898011 h 3898265"/>
                <a:gd name="T4" fmla="*/ 2961894 w 2962275"/>
                <a:gd name="T5" fmla="*/ 0 h 3898265"/>
                <a:gd name="T6" fmla="*/ 0 w 2962275"/>
                <a:gd name="T7" fmla="*/ 0 h 3898265"/>
                <a:gd name="T8" fmla="*/ 0 w 2962275"/>
                <a:gd name="T9" fmla="*/ 3898011 h 3898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2275" h="3898265">
                  <a:moveTo>
                    <a:pt x="0" y="3898011"/>
                  </a:moveTo>
                  <a:lnTo>
                    <a:pt x="2961894" y="3898011"/>
                  </a:lnTo>
                  <a:lnTo>
                    <a:pt x="2961894" y="0"/>
                  </a:lnTo>
                  <a:lnTo>
                    <a:pt x="0" y="0"/>
                  </a:lnTo>
                  <a:lnTo>
                    <a:pt x="0" y="389801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375400" y="5753100"/>
            <a:ext cx="2513013" cy="4889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546"/>
            </a:solidFill>
          </a:ln>
        </p:spPr>
        <p:txBody>
          <a:bodyPr lIns="0" tIns="90170" rIns="0" bIns="0">
            <a:spAutoFit/>
          </a:bodyPr>
          <a:lstStyle/>
          <a:p>
            <a:pPr marL="309880" fontAlgn="auto">
              <a:spcBef>
                <a:spcPts val="710"/>
              </a:spcBef>
              <a:spcAft>
                <a:spcPts val="0"/>
              </a:spcAft>
              <a:defRPr/>
            </a:pP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14-ППЭ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B0CD1B73-ED38-42B0-8551-7C0CE54CC062}" type="slidenum">
              <a:rPr dirty="0"/>
              <a:pPr marL="38100">
                <a:lnSpc>
                  <a:spcPts val="1240"/>
                </a:lnSpc>
                <a:defRPr/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Grp="1"/>
          </p:cNvSpPr>
          <p:nvPr>
            <p:ph type="title"/>
          </p:nvPr>
        </p:nvSpPr>
        <p:spPr>
          <a:xfrm>
            <a:off x="1203325" y="1654175"/>
            <a:ext cx="6923088" cy="1858963"/>
          </a:xfrm>
        </p:spPr>
        <p:txBody>
          <a:bodyPr tIns="12700"/>
          <a:lstStyle/>
          <a:p>
            <a:pPr eaLnBrk="1" hangingPunct="1">
              <a:spcBef>
                <a:spcPts val="100"/>
              </a:spcBef>
            </a:pPr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Желаем успеха всем участникам итогового  собеседования!</a:t>
            </a:r>
            <a:endParaRPr lang="ru-RU" alt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7D261C5F-63AD-4374-97FD-2C7FA8BA7E01}" type="slidenum">
              <a:rPr dirty="0"/>
              <a:pPr marL="38100">
                <a:lnSpc>
                  <a:spcPts val="1240"/>
                </a:lnSpc>
                <a:defRPr/>
              </a:pPr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4953000"/>
            <a:ext cx="61722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b="1" spc="-35" dirty="0">
                <a:latin typeface="Times New Roman"/>
                <a:cs typeface="Times New Roman"/>
              </a:rPr>
              <a:t>СПАСИБО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ВНИМАНИЕ!!!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8438"/>
            <a:ext cx="8991600" cy="5667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</a:t>
            </a:r>
            <a:r>
              <a:rPr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собеседование </a:t>
            </a:r>
            <a:r>
              <a:rPr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sz="360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sz="36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7275" y="1524000"/>
            <a:ext cx="4022725" cy="868363"/>
          </a:xfrm>
          <a:prstGeom prst="rect">
            <a:avLst/>
          </a:prstGeom>
        </p:spPr>
        <p:txBody>
          <a:bodyPr lIns="0" tIns="52705" rIns="0" bIns="0">
            <a:spAutoFit/>
          </a:bodyPr>
          <a:lstStyle/>
          <a:p>
            <a:pPr marL="356870" indent="-344805" fontAlgn="auto">
              <a:spcBef>
                <a:spcPts val="415"/>
              </a:spcBef>
              <a:spcAft>
                <a:spcPts val="0"/>
              </a:spcAft>
              <a:buFont typeface="Wingdings"/>
              <a:buChar char=""/>
              <a:tabLst>
                <a:tab pos="356870" algn="l"/>
                <a:tab pos="357505" algn="l"/>
              </a:tabLst>
              <a:defRPr/>
            </a:pP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spc="-55" dirty="0">
                <a:solidFill>
                  <a:srgbClr val="548ED4"/>
                </a:solidFill>
                <a:latin typeface="Times New Roman"/>
                <a:cs typeface="Times New Roman"/>
              </a:rPr>
              <a:t>б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я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з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а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т</a:t>
            </a:r>
            <a:r>
              <a:rPr sz="1600" b="1" i="1" spc="-45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л</a:t>
            </a:r>
            <a:r>
              <a:rPr sz="1600" b="1" i="1" spc="-20" dirty="0">
                <a:solidFill>
                  <a:srgbClr val="548ED4"/>
                </a:solidFill>
                <a:latin typeface="Times New Roman"/>
                <a:cs typeface="Times New Roman"/>
              </a:rPr>
              <a:t>ь</a:t>
            </a:r>
            <a:r>
              <a:rPr sz="1600" b="1" i="1" spc="-25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8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ус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л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5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уч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а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1600" b="1" i="1" spc="45" dirty="0">
                <a:solidFill>
                  <a:srgbClr val="548ED4"/>
                </a:solidFill>
                <a:latin typeface="Times New Roman"/>
                <a:cs typeface="Times New Roman"/>
              </a:rPr>
              <a:t>т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я</a:t>
            </a:r>
            <a:r>
              <a:rPr sz="1600" b="1" i="1" spc="-1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600" b="1" i="1" spc="-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spc="-35" dirty="0">
                <a:solidFill>
                  <a:srgbClr val="548ED4"/>
                </a:solidFill>
                <a:latin typeface="Times New Roman"/>
                <a:cs typeface="Times New Roman"/>
              </a:rPr>
              <a:t>ОГ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Э</a:t>
            </a:r>
            <a:endParaRPr sz="1600" dirty="0">
              <a:latin typeface="Times New Roman"/>
              <a:cs typeface="Times New Roman"/>
            </a:endParaRPr>
          </a:p>
          <a:p>
            <a:pPr marL="356870" indent="-344805" fontAlgn="auto">
              <a:spcBef>
                <a:spcPts val="315"/>
              </a:spcBef>
              <a:spcAft>
                <a:spcPts val="0"/>
              </a:spcAft>
              <a:buFont typeface="Wingdings"/>
              <a:buChar char=""/>
              <a:tabLst>
                <a:tab pos="356870" algn="l"/>
                <a:tab pos="357505" algn="l"/>
              </a:tabLst>
              <a:defRPr/>
            </a:pP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1600" b="1" i="1" spc="20" dirty="0">
                <a:solidFill>
                  <a:srgbClr val="548ED4"/>
                </a:solidFill>
                <a:latin typeface="Times New Roman"/>
                <a:cs typeface="Times New Roman"/>
              </a:rPr>
              <a:t>т</a:t>
            </a:r>
            <a:r>
              <a:rPr sz="1600" b="1" i="1" spc="-45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ма</a:t>
            </a:r>
            <a:r>
              <a:rPr sz="1600" b="1" i="1" spc="-14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ц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а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я</a:t>
            </a:r>
            <a:r>
              <a:rPr sz="1600" b="1" i="1" spc="-9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1600" b="1" i="1" u="heavy" spc="-1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600" b="1" i="1" u="heavy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ч</a:t>
            </a:r>
            <a:r>
              <a:rPr sz="1600" b="1" i="1" u="heavy" spc="-5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i="1" u="heavy" spc="2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1600" b="1" i="1" u="heavy" spc="-1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1600" b="1" i="1" u="heavy" spc="-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1600" b="1" i="1" u="heavy" spc="-5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i="1" u="heavy" spc="-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1600" b="1" i="1" u="heavy" spc="-4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600" b="1" i="1" u="heavy" spc="-3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ч</a:t>
            </a:r>
            <a:r>
              <a:rPr sz="1600" b="1" i="1" u="heavy" spc="-4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i="1" u="heavy" spc="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т</a:t>
            </a:r>
            <a:endParaRPr sz="1600" dirty="0">
              <a:latin typeface="Times New Roman"/>
              <a:cs typeface="Times New Roman"/>
            </a:endParaRPr>
          </a:p>
          <a:p>
            <a:pPr marL="356870" indent="-344805" fontAlgn="auto">
              <a:spcBef>
                <a:spcPts val="285"/>
              </a:spcBef>
              <a:spcAft>
                <a:spcPts val="0"/>
              </a:spcAft>
              <a:buFont typeface="Wingdings"/>
              <a:buChar char=""/>
              <a:tabLst>
                <a:tab pos="356870" algn="l"/>
                <a:tab pos="357505" algn="l"/>
              </a:tabLst>
              <a:defRPr/>
            </a:pP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До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п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ус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к</a:t>
            </a:r>
            <a:r>
              <a:rPr sz="1600" b="1" i="1" spc="-8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к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spc="-3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spc="-40" dirty="0">
                <a:solidFill>
                  <a:srgbClr val="548ED4"/>
                </a:solidFill>
                <a:latin typeface="Times New Roman"/>
                <a:cs typeface="Times New Roman"/>
              </a:rPr>
              <a:t>Г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Э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148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5175"/>
            <a:ext cx="47148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1752600" y="6192838"/>
            <a:ext cx="5010150" cy="319087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latin typeface="Times New Roman"/>
                <a:cs typeface="Times New Roman"/>
              </a:rPr>
              <a:t>Продолжительность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проведения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–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15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минут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50" name="object 6"/>
          <p:cNvSpPr txBox="1">
            <a:spLocks noChangeArrowheads="1"/>
          </p:cNvSpPr>
          <p:nvPr/>
        </p:nvSpPr>
        <p:spPr bwMode="auto">
          <a:xfrm>
            <a:off x="5033963" y="3352800"/>
            <a:ext cx="3856037" cy="2535238"/>
          </a:xfrm>
          <a:prstGeom prst="rect">
            <a:avLst/>
          </a:prstGeom>
          <a:noFill/>
          <a:ln w="27432">
            <a:solidFill>
              <a:srgbClr val="000000"/>
            </a:solidFill>
            <a:miter lim="800000"/>
            <a:headEnd/>
            <a:tailEnd/>
          </a:ln>
        </p:spPr>
        <p:txBody>
          <a:bodyPr lIns="0" tIns="52705" rIns="0" bIns="0">
            <a:spAutoFit/>
          </a:bodyPr>
          <a:lstStyle/>
          <a:p>
            <a:pPr marL="260350">
              <a:spcBef>
                <a:spcPts val="413"/>
              </a:spcBef>
            </a:pPr>
            <a:r>
              <a:rPr lang="ru-RU" altLang="ru-RU" sz="2000" b="1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Сроки проведения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260350">
              <a:spcBef>
                <a:spcPts val="438"/>
              </a:spcBef>
            </a:pPr>
            <a:r>
              <a:rPr lang="ru-RU" altLang="ru-RU" sz="2000" u="sng">
                <a:solidFill>
                  <a:srgbClr val="548E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u="sng">
                <a:solidFill>
                  <a:srgbClr val="548ED4"/>
                </a:solidFill>
                <a:latin typeface="Times New Roman" pitchFamily="18" charset="0"/>
                <a:cs typeface="Times New Roman" pitchFamily="18" charset="0"/>
              </a:rPr>
              <a:t>8 февраля 2023 г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260350" algn="just">
              <a:spcBef>
                <a:spcPts val="1213"/>
              </a:spcBef>
            </a:pPr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Для участников, получивших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60350" algn="just"/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«незачет», пропустивших или не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60350" algn="just"/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завершивших итоговое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60350" algn="just"/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собеседование по уважительным  причинам, будут предусмотрены  дополнительные сроки сдачи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8" y="57150"/>
            <a:ext cx="866933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15" dirty="0" err="1"/>
              <a:t>Проведение</a:t>
            </a:r>
            <a:r>
              <a:rPr spc="-10" dirty="0"/>
              <a:t> </a:t>
            </a:r>
            <a:r>
              <a:rPr spc="-30" dirty="0" err="1" smtClean="0"/>
              <a:t>итогового</a:t>
            </a:r>
            <a:r>
              <a:rPr spc="-20" dirty="0" smtClean="0"/>
              <a:t> </a:t>
            </a:r>
            <a:r>
              <a:rPr spc="-10" dirty="0"/>
              <a:t>собеседования</a:t>
            </a:r>
          </a:p>
        </p:txBody>
      </p:sp>
      <p:sp>
        <p:nvSpPr>
          <p:cNvPr id="7171" name="object 4"/>
          <p:cNvSpPr>
            <a:spLocks/>
          </p:cNvSpPr>
          <p:nvPr/>
        </p:nvSpPr>
        <p:spPr bwMode="auto">
          <a:xfrm>
            <a:off x="966788" y="1682750"/>
            <a:ext cx="7997825" cy="1096963"/>
          </a:xfrm>
          <a:custGeom>
            <a:avLst/>
            <a:gdLst>
              <a:gd name="T0" fmla="*/ 7814453 w 7998459"/>
              <a:gd name="T1" fmla="*/ 0 h 1097280"/>
              <a:gd name="T2" fmla="*/ 182866 w 7998459"/>
              <a:gd name="T3" fmla="*/ 0 h 1097280"/>
              <a:gd name="T4" fmla="*/ 134251 w 7998459"/>
              <a:gd name="T5" fmla="*/ 6533 h 1097280"/>
              <a:gd name="T6" fmla="*/ 90569 w 7998459"/>
              <a:gd name="T7" fmla="*/ 24969 h 1097280"/>
              <a:gd name="T8" fmla="*/ 53559 w 7998459"/>
              <a:gd name="T9" fmla="*/ 53563 h 1097280"/>
              <a:gd name="T10" fmla="*/ 24966 w 7998459"/>
              <a:gd name="T11" fmla="*/ 90567 h 1097280"/>
              <a:gd name="T12" fmla="*/ 6531 w 7998459"/>
              <a:gd name="T13" fmla="*/ 134237 h 1097280"/>
              <a:gd name="T14" fmla="*/ 0 w 7998459"/>
              <a:gd name="T15" fmla="*/ 182826 h 1097280"/>
              <a:gd name="T16" fmla="*/ 0 w 7998459"/>
              <a:gd name="T17" fmla="*/ 914136 h 1097280"/>
              <a:gd name="T18" fmla="*/ 6531 w 7998459"/>
              <a:gd name="T19" fmla="*/ 962725 h 1097280"/>
              <a:gd name="T20" fmla="*/ 24966 w 7998459"/>
              <a:gd name="T21" fmla="*/ 1006395 h 1097280"/>
              <a:gd name="T22" fmla="*/ 53559 w 7998459"/>
              <a:gd name="T23" fmla="*/ 1043399 h 1097280"/>
              <a:gd name="T24" fmla="*/ 90569 w 7998459"/>
              <a:gd name="T25" fmla="*/ 1071993 h 1097280"/>
              <a:gd name="T26" fmla="*/ 134251 w 7998459"/>
              <a:gd name="T27" fmla="*/ 1090429 h 1097280"/>
              <a:gd name="T28" fmla="*/ 182866 w 7998459"/>
              <a:gd name="T29" fmla="*/ 1096962 h 1097280"/>
              <a:gd name="T30" fmla="*/ 7814453 w 7998459"/>
              <a:gd name="T31" fmla="*/ 1096962 h 1097280"/>
              <a:gd name="T32" fmla="*/ 7863052 w 7998459"/>
              <a:gd name="T33" fmla="*/ 1090429 h 1097280"/>
              <a:gd name="T34" fmla="*/ 7906731 w 7998459"/>
              <a:gd name="T35" fmla="*/ 1071993 h 1097280"/>
              <a:gd name="T36" fmla="*/ 7943743 w 7998459"/>
              <a:gd name="T37" fmla="*/ 1043399 h 1097280"/>
              <a:gd name="T38" fmla="*/ 7972343 w 7998459"/>
              <a:gd name="T39" fmla="*/ 1006395 h 1097280"/>
              <a:gd name="T40" fmla="*/ 7990783 w 7998459"/>
              <a:gd name="T41" fmla="*/ 962725 h 1097280"/>
              <a:gd name="T42" fmla="*/ 7997318 w 7998459"/>
              <a:gd name="T43" fmla="*/ 914136 h 1097280"/>
              <a:gd name="T44" fmla="*/ 7997318 w 7998459"/>
              <a:gd name="T45" fmla="*/ 182826 h 1097280"/>
              <a:gd name="T46" fmla="*/ 7990783 w 7998459"/>
              <a:gd name="T47" fmla="*/ 134237 h 1097280"/>
              <a:gd name="T48" fmla="*/ 7972343 w 7998459"/>
              <a:gd name="T49" fmla="*/ 90567 h 1097280"/>
              <a:gd name="T50" fmla="*/ 7943743 w 7998459"/>
              <a:gd name="T51" fmla="*/ 53563 h 1097280"/>
              <a:gd name="T52" fmla="*/ 7906731 w 7998459"/>
              <a:gd name="T53" fmla="*/ 24969 h 1097280"/>
              <a:gd name="T54" fmla="*/ 7863052 w 7998459"/>
              <a:gd name="T55" fmla="*/ 6533 h 1097280"/>
              <a:gd name="T56" fmla="*/ 7814453 w 7998459"/>
              <a:gd name="T57" fmla="*/ 0 h 1097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998459" h="1097280">
                <a:moveTo>
                  <a:pt x="7815072" y="0"/>
                </a:moveTo>
                <a:lnTo>
                  <a:pt x="182880" y="0"/>
                </a:lnTo>
                <a:lnTo>
                  <a:pt x="134262" y="6535"/>
                </a:lnTo>
                <a:lnTo>
                  <a:pt x="90576" y="24976"/>
                </a:lnTo>
                <a:lnTo>
                  <a:pt x="53563" y="53578"/>
                </a:lnTo>
                <a:lnTo>
                  <a:pt x="24968" y="90593"/>
                </a:lnTo>
                <a:lnTo>
                  <a:pt x="6532" y="134276"/>
                </a:lnTo>
                <a:lnTo>
                  <a:pt x="0" y="182879"/>
                </a:lnTo>
                <a:lnTo>
                  <a:pt x="0" y="914400"/>
                </a:lnTo>
                <a:lnTo>
                  <a:pt x="6532" y="963003"/>
                </a:lnTo>
                <a:lnTo>
                  <a:pt x="24968" y="1006686"/>
                </a:lnTo>
                <a:lnTo>
                  <a:pt x="53563" y="1043701"/>
                </a:lnTo>
                <a:lnTo>
                  <a:pt x="90576" y="1072303"/>
                </a:lnTo>
                <a:lnTo>
                  <a:pt x="134262" y="1090744"/>
                </a:lnTo>
                <a:lnTo>
                  <a:pt x="182880" y="1097279"/>
                </a:lnTo>
                <a:lnTo>
                  <a:pt x="7815072" y="1097279"/>
                </a:lnTo>
                <a:lnTo>
                  <a:pt x="7863675" y="1090744"/>
                </a:lnTo>
                <a:lnTo>
                  <a:pt x="7907358" y="1072303"/>
                </a:lnTo>
                <a:lnTo>
                  <a:pt x="7944373" y="1043701"/>
                </a:lnTo>
                <a:lnTo>
                  <a:pt x="7972975" y="1006686"/>
                </a:lnTo>
                <a:lnTo>
                  <a:pt x="7991416" y="963003"/>
                </a:lnTo>
                <a:lnTo>
                  <a:pt x="7997952" y="914400"/>
                </a:lnTo>
                <a:lnTo>
                  <a:pt x="7997952" y="182879"/>
                </a:lnTo>
                <a:lnTo>
                  <a:pt x="7991416" y="134276"/>
                </a:lnTo>
                <a:lnTo>
                  <a:pt x="7972975" y="90593"/>
                </a:lnTo>
                <a:lnTo>
                  <a:pt x="7944373" y="53578"/>
                </a:lnTo>
                <a:lnTo>
                  <a:pt x="7907358" y="24976"/>
                </a:lnTo>
                <a:lnTo>
                  <a:pt x="7863675" y="6535"/>
                </a:lnTo>
                <a:lnTo>
                  <a:pt x="7815072" y="0"/>
                </a:lnTo>
                <a:close/>
              </a:path>
            </a:pathLst>
          </a:custGeom>
          <a:solidFill>
            <a:srgbClr val="DBED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5"/>
          <p:cNvSpPr txBox="1">
            <a:spLocks noChangeArrowheads="1"/>
          </p:cNvSpPr>
          <p:nvPr/>
        </p:nvSpPr>
        <p:spPr bwMode="auto">
          <a:xfrm>
            <a:off x="1098550" y="1757363"/>
            <a:ext cx="77343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Решение об изменениях в организации учебного процесса  в день проведения ИС принимает  руководитель ОО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3" name="object 6"/>
          <p:cNvSpPr>
            <a:spLocks/>
          </p:cNvSpPr>
          <p:nvPr/>
        </p:nvSpPr>
        <p:spPr bwMode="auto">
          <a:xfrm>
            <a:off x="952500" y="2957513"/>
            <a:ext cx="7999413" cy="1447800"/>
          </a:xfrm>
          <a:custGeom>
            <a:avLst/>
            <a:gdLst>
              <a:gd name="T0" fmla="*/ 7782980 w 7998459"/>
              <a:gd name="T1" fmla="*/ 0 h 1295400"/>
              <a:gd name="T2" fmla="*/ 215926 w 7998459"/>
              <a:gd name="T3" fmla="*/ 0 h 1295400"/>
              <a:gd name="T4" fmla="*/ 166415 w 7998459"/>
              <a:gd name="T5" fmla="*/ 6372 h 1295400"/>
              <a:gd name="T6" fmla="*/ 120965 w 7998459"/>
              <a:gd name="T7" fmla="*/ 24522 h 1295400"/>
              <a:gd name="T8" fmla="*/ 80874 w 7998459"/>
              <a:gd name="T9" fmla="*/ 53006 h 1295400"/>
              <a:gd name="T10" fmla="*/ 47436 w 7998459"/>
              <a:gd name="T11" fmla="*/ 90372 h 1295400"/>
              <a:gd name="T12" fmla="*/ 21946 w 7998459"/>
              <a:gd name="T13" fmla="*/ 135175 h 1295400"/>
              <a:gd name="T14" fmla="*/ 5702 w 7998459"/>
              <a:gd name="T15" fmla="*/ 185966 h 1295400"/>
              <a:gd name="T16" fmla="*/ 0 w 7998459"/>
              <a:gd name="T17" fmla="*/ 241300 h 1295400"/>
              <a:gd name="T18" fmla="*/ 0 w 7998459"/>
              <a:gd name="T19" fmla="*/ 1206500 h 1295400"/>
              <a:gd name="T20" fmla="*/ 5702 w 7998459"/>
              <a:gd name="T21" fmla="*/ 1261832 h 1295400"/>
              <a:gd name="T22" fmla="*/ 21946 w 7998459"/>
              <a:gd name="T23" fmla="*/ 1312624 h 1295400"/>
              <a:gd name="T24" fmla="*/ 47436 w 7998459"/>
              <a:gd name="T25" fmla="*/ 1357427 h 1295400"/>
              <a:gd name="T26" fmla="*/ 80874 w 7998459"/>
              <a:gd name="T27" fmla="*/ 1394793 h 1295400"/>
              <a:gd name="T28" fmla="*/ 120965 w 7998459"/>
              <a:gd name="T29" fmla="*/ 1423277 h 1295400"/>
              <a:gd name="T30" fmla="*/ 166415 w 7998459"/>
              <a:gd name="T31" fmla="*/ 1441427 h 1295400"/>
              <a:gd name="T32" fmla="*/ 215926 w 7998459"/>
              <a:gd name="T33" fmla="*/ 1447800 h 1295400"/>
              <a:gd name="T34" fmla="*/ 7782980 w 7998459"/>
              <a:gd name="T35" fmla="*/ 1447800 h 1295400"/>
              <a:gd name="T36" fmla="*/ 7832494 w 7998459"/>
              <a:gd name="T37" fmla="*/ 1441427 h 1295400"/>
              <a:gd name="T38" fmla="*/ 7877945 w 7998459"/>
              <a:gd name="T39" fmla="*/ 1423277 h 1295400"/>
              <a:gd name="T40" fmla="*/ 7918036 w 7998459"/>
              <a:gd name="T41" fmla="*/ 1394793 h 1295400"/>
              <a:gd name="T42" fmla="*/ 7951473 w 7998459"/>
              <a:gd name="T43" fmla="*/ 1357427 h 1295400"/>
              <a:gd name="T44" fmla="*/ 7976961 w 7998459"/>
              <a:gd name="T45" fmla="*/ 1312624 h 1295400"/>
              <a:gd name="T46" fmla="*/ 7993203 w 7998459"/>
              <a:gd name="T47" fmla="*/ 1261832 h 1295400"/>
              <a:gd name="T48" fmla="*/ 7998906 w 7998459"/>
              <a:gd name="T49" fmla="*/ 1206500 h 1295400"/>
              <a:gd name="T50" fmla="*/ 7998906 w 7998459"/>
              <a:gd name="T51" fmla="*/ 241300 h 1295400"/>
              <a:gd name="T52" fmla="*/ 7993203 w 7998459"/>
              <a:gd name="T53" fmla="*/ 185966 h 1295400"/>
              <a:gd name="T54" fmla="*/ 7976961 w 7998459"/>
              <a:gd name="T55" fmla="*/ 135175 h 1295400"/>
              <a:gd name="T56" fmla="*/ 7951473 w 7998459"/>
              <a:gd name="T57" fmla="*/ 90372 h 1295400"/>
              <a:gd name="T58" fmla="*/ 7918036 w 7998459"/>
              <a:gd name="T59" fmla="*/ 53006 h 1295400"/>
              <a:gd name="T60" fmla="*/ 7877945 w 7998459"/>
              <a:gd name="T61" fmla="*/ 24522 h 1295400"/>
              <a:gd name="T62" fmla="*/ 7832494 w 7998459"/>
              <a:gd name="T63" fmla="*/ 6372 h 1295400"/>
              <a:gd name="T64" fmla="*/ 7782980 w 7998459"/>
              <a:gd name="T65" fmla="*/ 0 h 1295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998459" h="1295400">
                <a:moveTo>
                  <a:pt x="7782052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900" y="1295400"/>
                </a:lnTo>
                <a:lnTo>
                  <a:pt x="7782052" y="1295400"/>
                </a:lnTo>
                <a:lnTo>
                  <a:pt x="7831560" y="1289698"/>
                </a:lnTo>
                <a:lnTo>
                  <a:pt x="7877005" y="1273458"/>
                </a:lnTo>
                <a:lnTo>
                  <a:pt x="7917092" y="1247973"/>
                </a:lnTo>
                <a:lnTo>
                  <a:pt x="7950525" y="1214540"/>
                </a:lnTo>
                <a:lnTo>
                  <a:pt x="7976010" y="1174453"/>
                </a:lnTo>
                <a:lnTo>
                  <a:pt x="7992250" y="1129008"/>
                </a:lnTo>
                <a:lnTo>
                  <a:pt x="7997952" y="1079500"/>
                </a:lnTo>
                <a:lnTo>
                  <a:pt x="7997952" y="215900"/>
                </a:lnTo>
                <a:lnTo>
                  <a:pt x="7992250" y="166391"/>
                </a:lnTo>
                <a:lnTo>
                  <a:pt x="7976010" y="120946"/>
                </a:lnTo>
                <a:lnTo>
                  <a:pt x="7950525" y="80859"/>
                </a:lnTo>
                <a:lnTo>
                  <a:pt x="7917092" y="47426"/>
                </a:lnTo>
                <a:lnTo>
                  <a:pt x="7877005" y="21941"/>
                </a:lnTo>
                <a:lnTo>
                  <a:pt x="7831560" y="5701"/>
                </a:lnTo>
                <a:lnTo>
                  <a:pt x="7782052" y="0"/>
                </a:lnTo>
                <a:close/>
              </a:path>
            </a:pathLst>
          </a:custGeom>
          <a:solidFill>
            <a:srgbClr val="DBED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4" name="object 7"/>
          <p:cNvSpPr txBox="1">
            <a:spLocks noChangeArrowheads="1"/>
          </p:cNvSpPr>
          <p:nvPr/>
        </p:nvSpPr>
        <p:spPr bwMode="auto">
          <a:xfrm>
            <a:off x="1114425" y="3162300"/>
            <a:ext cx="26384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414338" algn="l"/>
                <a:tab pos="1441450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В	состав	комиссий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5" name="object 8"/>
          <p:cNvSpPr txBox="1">
            <a:spLocks noChangeArrowheads="1"/>
          </p:cNvSpPr>
          <p:nvPr/>
        </p:nvSpPr>
        <p:spPr bwMode="auto">
          <a:xfrm>
            <a:off x="3965575" y="3162300"/>
            <a:ext cx="3841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ОО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6" name="object 9"/>
          <p:cNvSpPr txBox="1">
            <a:spLocks noChangeArrowheads="1"/>
          </p:cNvSpPr>
          <p:nvPr/>
        </p:nvSpPr>
        <p:spPr bwMode="auto">
          <a:xfrm>
            <a:off x="4559300" y="3162300"/>
            <a:ext cx="20859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546100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по	проведению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7" name="object 10"/>
          <p:cNvSpPr txBox="1">
            <a:spLocks noChangeArrowheads="1"/>
          </p:cNvSpPr>
          <p:nvPr/>
        </p:nvSpPr>
        <p:spPr bwMode="auto">
          <a:xfrm>
            <a:off x="6858000" y="3162300"/>
            <a:ext cx="19700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411163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и	оцениванию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8" name="object 11"/>
          <p:cNvSpPr txBox="1">
            <a:spLocks noChangeArrowheads="1"/>
          </p:cNvSpPr>
          <p:nvPr/>
        </p:nvSpPr>
        <p:spPr bwMode="auto">
          <a:xfrm>
            <a:off x="1114425" y="3467100"/>
            <a:ext cx="40655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  <a:tabLst>
                <a:tab pos="2089150" algn="l"/>
                <a:tab pos="2473325" algn="l"/>
                <a:tab pos="3222625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ИС	входят  задействованы	при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9" name="object 12"/>
          <p:cNvSpPr txBox="1">
            <a:spLocks noChangeArrowheads="1"/>
          </p:cNvSpPr>
          <p:nvPr/>
        </p:nvSpPr>
        <p:spPr bwMode="auto">
          <a:xfrm>
            <a:off x="3848100" y="3771900"/>
            <a:ext cx="15192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проведении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80" name="object 13"/>
          <p:cNvSpPr txBox="1">
            <a:spLocks noChangeArrowheads="1"/>
          </p:cNvSpPr>
          <p:nvPr/>
        </p:nvSpPr>
        <p:spPr bwMode="auto">
          <a:xfrm>
            <a:off x="5535613" y="3467100"/>
            <a:ext cx="32908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 indent="34925">
              <a:spcBef>
                <a:spcPts val="88"/>
              </a:spcBef>
              <a:tabLst>
                <a:tab pos="1130300" algn="l"/>
                <a:tab pos="1447800" algn="l"/>
                <a:tab pos="2600325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лица,	которые	будут  итогового	собеседования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81" name="object 14"/>
          <p:cNvSpPr txBox="1">
            <a:spLocks noChangeArrowheads="1"/>
          </p:cNvSpPr>
          <p:nvPr/>
        </p:nvSpPr>
        <p:spPr bwMode="auto">
          <a:xfrm>
            <a:off x="1114425" y="4076700"/>
            <a:ext cx="2535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8 февраля 2023 года</a:t>
            </a:r>
            <a:endParaRPr lang="ru-RU" altLang="ru-RU" sz="2000">
              <a:latin typeface="Cambria" pitchFamily="18" charset="0"/>
            </a:endParaRPr>
          </a:p>
        </p:txBody>
      </p:sp>
      <p:grpSp>
        <p:nvGrpSpPr>
          <p:cNvPr id="7182" name="object 15"/>
          <p:cNvGrpSpPr>
            <a:grpSpLocks/>
          </p:cNvGrpSpPr>
          <p:nvPr/>
        </p:nvGrpSpPr>
        <p:grpSpPr bwMode="auto">
          <a:xfrm>
            <a:off x="188913" y="1797050"/>
            <a:ext cx="763587" cy="650875"/>
            <a:chOff x="188937" y="1796288"/>
            <a:chExt cx="763905" cy="651510"/>
          </a:xfrm>
        </p:grpSpPr>
        <p:sp>
          <p:nvSpPr>
            <p:cNvPr id="7193" name="object 16"/>
            <p:cNvSpPr>
              <a:spLocks/>
            </p:cNvSpPr>
            <p:nvPr/>
          </p:nvSpPr>
          <p:spPr bwMode="auto">
            <a:xfrm>
              <a:off x="301650" y="1796288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8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8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4" name="object 17"/>
            <p:cNvSpPr>
              <a:spLocks/>
            </p:cNvSpPr>
            <p:nvPr/>
          </p:nvSpPr>
          <p:spPr bwMode="auto">
            <a:xfrm>
              <a:off x="188937" y="1796288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8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8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1F4D8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9888" y="2011363"/>
            <a:ext cx="288925" cy="2714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7184" name="object 19"/>
          <p:cNvGrpSpPr>
            <a:grpSpLocks/>
          </p:cNvGrpSpPr>
          <p:nvPr/>
        </p:nvGrpSpPr>
        <p:grpSpPr bwMode="auto">
          <a:xfrm>
            <a:off x="195263" y="3308350"/>
            <a:ext cx="765175" cy="650875"/>
            <a:chOff x="195859" y="3308477"/>
            <a:chExt cx="763905" cy="651510"/>
          </a:xfrm>
        </p:grpSpPr>
        <p:sp>
          <p:nvSpPr>
            <p:cNvPr id="7191" name="object 20"/>
            <p:cNvSpPr>
              <a:spLocks/>
            </p:cNvSpPr>
            <p:nvPr/>
          </p:nvSpPr>
          <p:spPr bwMode="auto">
            <a:xfrm>
              <a:off x="308571" y="3308477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9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9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2" name="object 21"/>
            <p:cNvSpPr>
              <a:spLocks/>
            </p:cNvSpPr>
            <p:nvPr/>
          </p:nvSpPr>
          <p:spPr bwMode="auto">
            <a:xfrm>
              <a:off x="195859" y="3308477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9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9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1F4D8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6238" y="3524250"/>
            <a:ext cx="288925" cy="27146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7186" name="object 23"/>
          <p:cNvGrpSpPr>
            <a:grpSpLocks/>
          </p:cNvGrpSpPr>
          <p:nvPr/>
        </p:nvGrpSpPr>
        <p:grpSpPr bwMode="auto">
          <a:xfrm>
            <a:off x="155575" y="4892675"/>
            <a:ext cx="765175" cy="650875"/>
            <a:chOff x="155968" y="4892675"/>
            <a:chExt cx="764223" cy="651510"/>
          </a:xfrm>
        </p:grpSpPr>
        <p:sp>
          <p:nvSpPr>
            <p:cNvPr id="7189" name="object 24"/>
            <p:cNvSpPr>
              <a:spLocks/>
            </p:cNvSpPr>
            <p:nvPr/>
          </p:nvSpPr>
          <p:spPr bwMode="auto">
            <a:xfrm>
              <a:off x="268681" y="4892675"/>
              <a:ext cx="651510" cy="651510"/>
            </a:xfrm>
            <a:custGeom>
              <a:avLst/>
              <a:gdLst>
                <a:gd name="T0" fmla="*/ 330034 w 651510"/>
                <a:gd name="T1" fmla="*/ 0 h 651510"/>
                <a:gd name="T2" fmla="*/ 0 w 651510"/>
                <a:gd name="T3" fmla="*/ 330073 h 651510"/>
                <a:gd name="T4" fmla="*/ 321056 w 651510"/>
                <a:gd name="T5" fmla="*/ 651129 h 651510"/>
                <a:gd name="T6" fmla="*/ 651078 w 651510"/>
                <a:gd name="T7" fmla="*/ 321056 h 651510"/>
                <a:gd name="T8" fmla="*/ 330034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34" y="0"/>
                  </a:moveTo>
                  <a:lnTo>
                    <a:pt x="0" y="330073"/>
                  </a:lnTo>
                  <a:lnTo>
                    <a:pt x="321056" y="651129"/>
                  </a:lnTo>
                  <a:lnTo>
                    <a:pt x="651078" y="321056"/>
                  </a:lnTo>
                  <a:lnTo>
                    <a:pt x="33003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0" name="object 25"/>
            <p:cNvSpPr>
              <a:spLocks/>
            </p:cNvSpPr>
            <p:nvPr/>
          </p:nvSpPr>
          <p:spPr bwMode="auto">
            <a:xfrm>
              <a:off x="155968" y="4892675"/>
              <a:ext cx="651510" cy="651510"/>
            </a:xfrm>
            <a:custGeom>
              <a:avLst/>
              <a:gdLst>
                <a:gd name="T0" fmla="*/ 330034 w 651510"/>
                <a:gd name="T1" fmla="*/ 0 h 651510"/>
                <a:gd name="T2" fmla="*/ 0 w 651510"/>
                <a:gd name="T3" fmla="*/ 330073 h 651510"/>
                <a:gd name="T4" fmla="*/ 321056 w 651510"/>
                <a:gd name="T5" fmla="*/ 651129 h 651510"/>
                <a:gd name="T6" fmla="*/ 651078 w 651510"/>
                <a:gd name="T7" fmla="*/ 321056 h 651510"/>
                <a:gd name="T8" fmla="*/ 330034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34" y="0"/>
                  </a:moveTo>
                  <a:lnTo>
                    <a:pt x="0" y="330073"/>
                  </a:lnTo>
                  <a:lnTo>
                    <a:pt x="321056" y="651129"/>
                  </a:lnTo>
                  <a:lnTo>
                    <a:pt x="651078" y="321056"/>
                  </a:lnTo>
                  <a:lnTo>
                    <a:pt x="330034" y="0"/>
                  </a:lnTo>
                  <a:close/>
                </a:path>
              </a:pathLst>
            </a:custGeom>
            <a:solidFill>
              <a:srgbClr val="1F4D8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6550" y="5110163"/>
            <a:ext cx="287338" cy="269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188" name="object 27"/>
          <p:cNvSpPr>
            <a:spLocks/>
          </p:cNvSpPr>
          <p:nvPr/>
        </p:nvSpPr>
        <p:spPr bwMode="auto">
          <a:xfrm>
            <a:off x="919163" y="4495800"/>
            <a:ext cx="8170862" cy="2362200"/>
          </a:xfrm>
          <a:custGeom>
            <a:avLst/>
            <a:gdLst>
              <a:gd name="T0" fmla="*/ 0 w 7998459"/>
              <a:gd name="T1" fmla="*/ 0 h 838200"/>
              <a:gd name="T2" fmla="*/ 7998459 w 7998459"/>
              <a:gd name="T3" fmla="*/ 838200 h 838200"/>
            </a:gdLst>
            <a:ahLst/>
            <a:cxnLst/>
            <a:rect l="T0" t="T1" r="T2" b="T3"/>
            <a:pathLst>
              <a:path w="7998459" h="838200">
                <a:moveTo>
                  <a:pt x="7858252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55"/>
                </a:lnTo>
                <a:lnTo>
                  <a:pt x="26954" y="781004"/>
                </a:lnTo>
                <a:lnTo>
                  <a:pt x="57195" y="811245"/>
                </a:lnTo>
                <a:lnTo>
                  <a:pt x="95544" y="831077"/>
                </a:lnTo>
                <a:lnTo>
                  <a:pt x="139700" y="838200"/>
                </a:lnTo>
                <a:lnTo>
                  <a:pt x="7858252" y="838200"/>
                </a:lnTo>
                <a:lnTo>
                  <a:pt x="7902431" y="831077"/>
                </a:lnTo>
                <a:lnTo>
                  <a:pt x="7940783" y="811245"/>
                </a:lnTo>
                <a:lnTo>
                  <a:pt x="7971015" y="781004"/>
                </a:lnTo>
                <a:lnTo>
                  <a:pt x="7990835" y="742655"/>
                </a:lnTo>
                <a:lnTo>
                  <a:pt x="7997952" y="698500"/>
                </a:lnTo>
                <a:lnTo>
                  <a:pt x="7997952" y="139700"/>
                </a:lnTo>
                <a:lnTo>
                  <a:pt x="7990835" y="95520"/>
                </a:lnTo>
                <a:lnTo>
                  <a:pt x="7971015" y="57168"/>
                </a:lnTo>
                <a:lnTo>
                  <a:pt x="7940783" y="26936"/>
                </a:lnTo>
                <a:lnTo>
                  <a:pt x="7902431" y="7116"/>
                </a:lnTo>
                <a:lnTo>
                  <a:pt x="7858252" y="0"/>
                </a:lnTo>
                <a:close/>
              </a:path>
            </a:pathLst>
          </a:custGeom>
          <a:solidFill>
            <a:srgbClr val="DBED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Итоговое собеседование в 9 классе по русскому языку в 2023 году проводится в соответствии с Федеральным законом «Об образовании в Российской Федерации» от 29.12.2012 г. № 273-ФЗ</a:t>
            </a:r>
          </a:p>
          <a:p>
            <a:pPr algn="just"/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и Порядком проведения государственной итоговой аттестации по образовательным программам основного общего образования, утверждённым приказом Минпросвещения России и Рособрнадзора от 07.11.2018 г. № 189/1513 (зарегистрирован Минюстом России 10.12.2018, регистрационный № 52 953).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bject 3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marL="914400" indent="-792163" eaLnBrk="1" hangingPunct="1">
              <a:spcBef>
                <a:spcPts val="113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Лица, привлекаемые к организации, проведению  и оцениванию итогового собеседования</a:t>
            </a:r>
          </a:p>
        </p:txBody>
      </p:sp>
      <p:sp>
        <p:nvSpPr>
          <p:cNvPr id="8196" name="object 4"/>
          <p:cNvSpPr>
            <a:spLocks/>
          </p:cNvSpPr>
          <p:nvPr/>
        </p:nvSpPr>
        <p:spPr bwMode="auto">
          <a:xfrm>
            <a:off x="314325" y="4929188"/>
            <a:ext cx="4114800" cy="862012"/>
          </a:xfrm>
          <a:custGeom>
            <a:avLst/>
            <a:gdLst>
              <a:gd name="T0" fmla="*/ 4114292 w 4114800"/>
              <a:gd name="T1" fmla="*/ 0 h 862329"/>
              <a:gd name="T2" fmla="*/ 238506 w 4114800"/>
              <a:gd name="T3" fmla="*/ 0 h 862329"/>
              <a:gd name="T4" fmla="*/ 183819 w 4114800"/>
              <a:gd name="T5" fmla="*/ 3808 h 862329"/>
              <a:gd name="T6" fmla="*/ 133629 w 4114800"/>
              <a:gd name="T7" fmla="*/ 14599 h 862329"/>
              <a:gd name="T8" fmla="*/ 89331 w 4114800"/>
              <a:gd name="T9" fmla="*/ 31610 h 862329"/>
              <a:gd name="T10" fmla="*/ 52400 w 4114800"/>
              <a:gd name="T11" fmla="*/ 53827 h 862329"/>
              <a:gd name="T12" fmla="*/ 24244 w 4114800"/>
              <a:gd name="T13" fmla="*/ 80487 h 862329"/>
              <a:gd name="T14" fmla="*/ 0 w 4114800"/>
              <a:gd name="T15" fmla="*/ 143710 h 862329"/>
              <a:gd name="T16" fmla="*/ 0 w 4114800"/>
              <a:gd name="T17" fmla="*/ 861987 h 862329"/>
              <a:gd name="T18" fmla="*/ 3875785 w 4114800"/>
              <a:gd name="T19" fmla="*/ 861987 h 862329"/>
              <a:gd name="T20" fmla="*/ 3930523 w 4114800"/>
              <a:gd name="T21" fmla="*/ 858191 h 862329"/>
              <a:gd name="T22" fmla="*/ 3980688 w 4114800"/>
              <a:gd name="T23" fmla="*/ 847374 h 862329"/>
              <a:gd name="T24" fmla="*/ 4025010 w 4114800"/>
              <a:gd name="T25" fmla="*/ 830414 h 862329"/>
              <a:gd name="T26" fmla="*/ 4061968 w 4114800"/>
              <a:gd name="T27" fmla="*/ 808172 h 862329"/>
              <a:gd name="T28" fmla="*/ 4090034 w 4114800"/>
              <a:gd name="T29" fmla="*/ 781499 h 862329"/>
              <a:gd name="T30" fmla="*/ 4114292 w 4114800"/>
              <a:gd name="T31" fmla="*/ 718314 h 862329"/>
              <a:gd name="T32" fmla="*/ 4114292 w 4114800"/>
              <a:gd name="T33" fmla="*/ 0 h 8623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862329">
                <a:moveTo>
                  <a:pt x="4114292" y="0"/>
                </a:moveTo>
                <a:lnTo>
                  <a:pt x="238506" y="0"/>
                </a:lnTo>
                <a:lnTo>
                  <a:pt x="183819" y="3809"/>
                </a:lnTo>
                <a:lnTo>
                  <a:pt x="133629" y="14604"/>
                </a:lnTo>
                <a:lnTo>
                  <a:pt x="89331" y="31622"/>
                </a:lnTo>
                <a:lnTo>
                  <a:pt x="52400" y="53847"/>
                </a:lnTo>
                <a:lnTo>
                  <a:pt x="24244" y="80517"/>
                </a:lnTo>
                <a:lnTo>
                  <a:pt x="0" y="143763"/>
                </a:lnTo>
                <a:lnTo>
                  <a:pt x="0" y="862304"/>
                </a:lnTo>
                <a:lnTo>
                  <a:pt x="3875785" y="862304"/>
                </a:lnTo>
                <a:lnTo>
                  <a:pt x="3930523" y="858507"/>
                </a:lnTo>
                <a:lnTo>
                  <a:pt x="3980688" y="847686"/>
                </a:lnTo>
                <a:lnTo>
                  <a:pt x="4025010" y="830719"/>
                </a:lnTo>
                <a:lnTo>
                  <a:pt x="4061968" y="808469"/>
                </a:lnTo>
                <a:lnTo>
                  <a:pt x="4090034" y="781786"/>
                </a:lnTo>
                <a:lnTo>
                  <a:pt x="4114292" y="718578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7" name="object 5"/>
          <p:cNvSpPr txBox="1">
            <a:spLocks noChangeArrowheads="1"/>
          </p:cNvSpPr>
          <p:nvPr/>
        </p:nvSpPr>
        <p:spPr bwMode="auto">
          <a:xfrm>
            <a:off x="908050" y="5083175"/>
            <a:ext cx="2921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Экзаменатор-собеседник</a:t>
            </a:r>
            <a:endParaRPr lang="ru-RU" altLang="ru-RU" sz="2000">
              <a:latin typeface="Cambria" pitchFamily="18" charset="0"/>
            </a:endParaRPr>
          </a:p>
          <a:p>
            <a:pPr algn="ctr">
              <a:spcBef>
                <a:spcPts val="25"/>
              </a:spcBef>
            </a:pPr>
            <a:r>
              <a:rPr lang="ru-RU" altLang="ru-RU" sz="1400">
                <a:solidFill>
                  <a:srgbClr val="005EA3"/>
                </a:solidFill>
                <a:latin typeface="Cambria" pitchFamily="18" charset="0"/>
              </a:rPr>
              <a:t>(по количеству аудиторий)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8198" name="object 6"/>
          <p:cNvSpPr>
            <a:spLocks/>
          </p:cNvSpPr>
          <p:nvPr/>
        </p:nvSpPr>
        <p:spPr bwMode="auto">
          <a:xfrm>
            <a:off x="314325" y="5934075"/>
            <a:ext cx="4114800" cy="661988"/>
          </a:xfrm>
          <a:custGeom>
            <a:avLst/>
            <a:gdLst>
              <a:gd name="T0" fmla="*/ 4114292 w 4114800"/>
              <a:gd name="T1" fmla="*/ 0 h 661670"/>
              <a:gd name="T2" fmla="*/ 238506 w 4114800"/>
              <a:gd name="T3" fmla="*/ 0 h 661670"/>
              <a:gd name="T4" fmla="*/ 183819 w 4114800"/>
              <a:gd name="T5" fmla="*/ 2909 h 661670"/>
              <a:gd name="T6" fmla="*/ 133629 w 4114800"/>
              <a:gd name="T7" fmla="*/ 11206 h 661670"/>
              <a:gd name="T8" fmla="*/ 89331 w 4114800"/>
              <a:gd name="T9" fmla="*/ 24218 h 661670"/>
              <a:gd name="T10" fmla="*/ 52400 w 4114800"/>
              <a:gd name="T11" fmla="*/ 41295 h 661670"/>
              <a:gd name="T12" fmla="*/ 6299 w 4114800"/>
              <a:gd name="T13" fmla="*/ 84978 h 661670"/>
              <a:gd name="T14" fmla="*/ 0 w 4114800"/>
              <a:gd name="T15" fmla="*/ 110250 h 661670"/>
              <a:gd name="T16" fmla="*/ 0 w 4114800"/>
              <a:gd name="T17" fmla="*/ 661518 h 661670"/>
              <a:gd name="T18" fmla="*/ 3875785 w 4114800"/>
              <a:gd name="T19" fmla="*/ 661518 h 661670"/>
              <a:gd name="T20" fmla="*/ 3930523 w 4114800"/>
              <a:gd name="T21" fmla="*/ 658607 h 661670"/>
              <a:gd name="T22" fmla="*/ 3980688 w 4114800"/>
              <a:gd name="T23" fmla="*/ 650310 h 661670"/>
              <a:gd name="T24" fmla="*/ 4025010 w 4114800"/>
              <a:gd name="T25" fmla="*/ 637287 h 661670"/>
              <a:gd name="T26" fmla="*/ 4061968 w 4114800"/>
              <a:gd name="T27" fmla="*/ 620223 h 661670"/>
              <a:gd name="T28" fmla="*/ 4108069 w 4114800"/>
              <a:gd name="T29" fmla="*/ 576539 h 661670"/>
              <a:gd name="T30" fmla="*/ 4114292 w 4114800"/>
              <a:gd name="T31" fmla="*/ 551267 h 661670"/>
              <a:gd name="T32" fmla="*/ 4114292 w 4114800"/>
              <a:gd name="T33" fmla="*/ 0 h 6616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661670">
                <a:moveTo>
                  <a:pt x="4114292" y="0"/>
                </a:moveTo>
                <a:lnTo>
                  <a:pt x="238506" y="0"/>
                </a:lnTo>
                <a:lnTo>
                  <a:pt x="183819" y="2908"/>
                </a:lnTo>
                <a:lnTo>
                  <a:pt x="133629" y="11201"/>
                </a:lnTo>
                <a:lnTo>
                  <a:pt x="89331" y="24206"/>
                </a:lnTo>
                <a:lnTo>
                  <a:pt x="52400" y="41275"/>
                </a:lnTo>
                <a:lnTo>
                  <a:pt x="6299" y="84937"/>
                </a:lnTo>
                <a:lnTo>
                  <a:pt x="0" y="110197"/>
                </a:lnTo>
                <a:lnTo>
                  <a:pt x="0" y="661200"/>
                </a:lnTo>
                <a:lnTo>
                  <a:pt x="3875785" y="661200"/>
                </a:lnTo>
                <a:lnTo>
                  <a:pt x="3930523" y="658291"/>
                </a:lnTo>
                <a:lnTo>
                  <a:pt x="3980688" y="649998"/>
                </a:lnTo>
                <a:lnTo>
                  <a:pt x="4025010" y="636981"/>
                </a:lnTo>
                <a:lnTo>
                  <a:pt x="4061968" y="619925"/>
                </a:lnTo>
                <a:lnTo>
                  <a:pt x="4108069" y="576262"/>
                </a:lnTo>
                <a:lnTo>
                  <a:pt x="4114292" y="551002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9" name="object 7"/>
          <p:cNvSpPr txBox="1">
            <a:spLocks noChangeArrowheads="1"/>
          </p:cNvSpPr>
          <p:nvPr/>
        </p:nvSpPr>
        <p:spPr bwMode="auto">
          <a:xfrm>
            <a:off x="1514475" y="5945188"/>
            <a:ext cx="1711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 indent="4763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Организаторы  вне аудитории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8200" name="object 8"/>
          <p:cNvSpPr txBox="1">
            <a:spLocks noChangeArrowheads="1"/>
          </p:cNvSpPr>
          <p:nvPr/>
        </p:nvSpPr>
        <p:spPr bwMode="auto">
          <a:xfrm>
            <a:off x="447675" y="1268413"/>
            <a:ext cx="8374063" cy="368300"/>
          </a:xfrm>
          <a:prstGeom prst="rect">
            <a:avLst/>
          </a:prstGeom>
          <a:solidFill>
            <a:srgbClr val="005EA3"/>
          </a:solidFill>
          <a:ln w="12192">
            <a:solidFill>
              <a:srgbClr val="4670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34975" algn="ctr">
              <a:lnSpc>
                <a:spcPts val="2825"/>
              </a:lnSpc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Руководитель ОО создает:</a:t>
            </a:r>
            <a:endParaRPr lang="ru-RU" altLang="ru-RU" sz="2400">
              <a:latin typeface="Cambria" pitchFamily="18" charset="0"/>
            </a:endParaRPr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4714875" y="2551113"/>
            <a:ext cx="4105275" cy="1368425"/>
          </a:xfrm>
          <a:custGeom>
            <a:avLst/>
            <a:gdLst>
              <a:gd name="T0" fmla="*/ 4105148 w 4105275"/>
              <a:gd name="T1" fmla="*/ 0 h 1368425"/>
              <a:gd name="T2" fmla="*/ 237998 w 4105275"/>
              <a:gd name="T3" fmla="*/ 0 h 1368425"/>
              <a:gd name="T4" fmla="*/ 183388 w 4105275"/>
              <a:gd name="T5" fmla="*/ 5969 h 1368425"/>
              <a:gd name="T6" fmla="*/ 133350 w 4105275"/>
              <a:gd name="T7" fmla="*/ 23113 h 1368425"/>
              <a:gd name="T8" fmla="*/ 89154 w 4105275"/>
              <a:gd name="T9" fmla="*/ 50037 h 1368425"/>
              <a:gd name="T10" fmla="*/ 52324 w 4105275"/>
              <a:gd name="T11" fmla="*/ 85344 h 1368425"/>
              <a:gd name="T12" fmla="*/ 24130 w 4105275"/>
              <a:gd name="T13" fmla="*/ 127762 h 1368425"/>
              <a:gd name="T14" fmla="*/ 6223 w 4105275"/>
              <a:gd name="T15" fmla="*/ 175768 h 1368425"/>
              <a:gd name="T16" fmla="*/ 0 w 4105275"/>
              <a:gd name="T17" fmla="*/ 227964 h 1368425"/>
              <a:gd name="T18" fmla="*/ 0 w 4105275"/>
              <a:gd name="T19" fmla="*/ 1368044 h 1368425"/>
              <a:gd name="T20" fmla="*/ 3867150 w 4105275"/>
              <a:gd name="T21" fmla="*/ 1368044 h 1368425"/>
              <a:gd name="T22" fmla="*/ 3921760 w 4105275"/>
              <a:gd name="T23" fmla="*/ 1362075 h 1368425"/>
              <a:gd name="T24" fmla="*/ 3971798 w 4105275"/>
              <a:gd name="T25" fmla="*/ 1344930 h 1368425"/>
              <a:gd name="T26" fmla="*/ 4015994 w 4105275"/>
              <a:gd name="T27" fmla="*/ 1318006 h 1368425"/>
              <a:gd name="T28" fmla="*/ 4052951 w 4105275"/>
              <a:gd name="T29" fmla="*/ 1282700 h 1368425"/>
              <a:gd name="T30" fmla="*/ 4081018 w 4105275"/>
              <a:gd name="T31" fmla="*/ 1240409 h 1368425"/>
              <a:gd name="T32" fmla="*/ 4098925 w 4105275"/>
              <a:gd name="T33" fmla="*/ 1192403 h 1368425"/>
              <a:gd name="T34" fmla="*/ 4105148 w 4105275"/>
              <a:gd name="T35" fmla="*/ 1140079 h 1368425"/>
              <a:gd name="T36" fmla="*/ 4105148 w 4105275"/>
              <a:gd name="T37" fmla="*/ 0 h 13684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05275" h="1368425">
                <a:moveTo>
                  <a:pt x="4105148" y="0"/>
                </a:moveTo>
                <a:lnTo>
                  <a:pt x="237998" y="0"/>
                </a:lnTo>
                <a:lnTo>
                  <a:pt x="183388" y="5969"/>
                </a:lnTo>
                <a:lnTo>
                  <a:pt x="133350" y="23113"/>
                </a:lnTo>
                <a:lnTo>
                  <a:pt x="89154" y="50037"/>
                </a:lnTo>
                <a:lnTo>
                  <a:pt x="52324" y="85344"/>
                </a:lnTo>
                <a:lnTo>
                  <a:pt x="24130" y="127762"/>
                </a:lnTo>
                <a:lnTo>
                  <a:pt x="6223" y="175768"/>
                </a:lnTo>
                <a:lnTo>
                  <a:pt x="0" y="227964"/>
                </a:lnTo>
                <a:lnTo>
                  <a:pt x="0" y="1368044"/>
                </a:lnTo>
                <a:lnTo>
                  <a:pt x="3867150" y="1368044"/>
                </a:lnTo>
                <a:lnTo>
                  <a:pt x="3921760" y="1362075"/>
                </a:lnTo>
                <a:lnTo>
                  <a:pt x="3971798" y="1344930"/>
                </a:lnTo>
                <a:lnTo>
                  <a:pt x="4015994" y="1318006"/>
                </a:lnTo>
                <a:lnTo>
                  <a:pt x="4052951" y="1282700"/>
                </a:lnTo>
                <a:lnTo>
                  <a:pt x="4081018" y="1240409"/>
                </a:lnTo>
                <a:lnTo>
                  <a:pt x="4098925" y="1192403"/>
                </a:lnTo>
                <a:lnTo>
                  <a:pt x="4105148" y="1140079"/>
                </a:lnTo>
                <a:lnTo>
                  <a:pt x="410514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2" name="object 10"/>
          <p:cNvSpPr txBox="1">
            <a:spLocks noChangeArrowheads="1"/>
          </p:cNvSpPr>
          <p:nvPr/>
        </p:nvSpPr>
        <p:spPr bwMode="auto">
          <a:xfrm>
            <a:off x="4795838" y="2654300"/>
            <a:ext cx="39465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Эксперт – учитель русского языка  и литературы, не преподающий</a:t>
            </a:r>
            <a:endParaRPr lang="ru-RU" altLang="ru-RU" sz="2000">
              <a:latin typeface="Cambria" pitchFamily="18" charset="0"/>
            </a:endParaRPr>
          </a:p>
          <a:p>
            <a:pPr marL="11113" algn="ctr"/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у участников ИС</a:t>
            </a:r>
            <a:endParaRPr lang="ru-RU" altLang="ru-RU" sz="2000">
              <a:latin typeface="Cambria" pitchFamily="18" charset="0"/>
            </a:endParaRPr>
          </a:p>
          <a:p>
            <a:pPr marL="11113" algn="ctr">
              <a:spcBef>
                <a:spcPts val="25"/>
              </a:spcBef>
            </a:pPr>
            <a:r>
              <a:rPr lang="ru-RU" altLang="ru-RU" sz="1400">
                <a:solidFill>
                  <a:srgbClr val="005EA3"/>
                </a:solidFill>
                <a:latin typeface="Cambria" pitchFamily="18" charset="0"/>
              </a:rPr>
              <a:t>(количество из возможностей ОО)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4724400" y="4797425"/>
            <a:ext cx="4105275" cy="862013"/>
          </a:xfrm>
          <a:custGeom>
            <a:avLst/>
            <a:gdLst>
              <a:gd name="T0" fmla="*/ 4105148 w 4105275"/>
              <a:gd name="T1" fmla="*/ 0 h 862329"/>
              <a:gd name="T2" fmla="*/ 237998 w 4105275"/>
              <a:gd name="T3" fmla="*/ 0 h 862329"/>
              <a:gd name="T4" fmla="*/ 183387 w 4105275"/>
              <a:gd name="T5" fmla="*/ 3809 h 862329"/>
              <a:gd name="T6" fmla="*/ 133350 w 4105275"/>
              <a:gd name="T7" fmla="*/ 14600 h 862329"/>
              <a:gd name="T8" fmla="*/ 89153 w 4105275"/>
              <a:gd name="T9" fmla="*/ 31611 h 862329"/>
              <a:gd name="T10" fmla="*/ 52324 w 4105275"/>
              <a:gd name="T11" fmla="*/ 53828 h 862329"/>
              <a:gd name="T12" fmla="*/ 24129 w 4105275"/>
              <a:gd name="T13" fmla="*/ 80488 h 862329"/>
              <a:gd name="T14" fmla="*/ 0 w 4105275"/>
              <a:gd name="T15" fmla="*/ 143711 h 862329"/>
              <a:gd name="T16" fmla="*/ 0 w 4105275"/>
              <a:gd name="T17" fmla="*/ 861988 h 862329"/>
              <a:gd name="T18" fmla="*/ 3867150 w 4105275"/>
              <a:gd name="T19" fmla="*/ 861988 h 862329"/>
              <a:gd name="T20" fmla="*/ 3921759 w 4105275"/>
              <a:gd name="T21" fmla="*/ 858192 h 862329"/>
              <a:gd name="T22" fmla="*/ 3971798 w 4105275"/>
              <a:gd name="T23" fmla="*/ 847375 h 862329"/>
              <a:gd name="T24" fmla="*/ 4015994 w 4105275"/>
              <a:gd name="T25" fmla="*/ 830415 h 862329"/>
              <a:gd name="T26" fmla="*/ 4052951 w 4105275"/>
              <a:gd name="T27" fmla="*/ 808173 h 862329"/>
              <a:gd name="T28" fmla="*/ 4081018 w 4105275"/>
              <a:gd name="T29" fmla="*/ 781526 h 862329"/>
              <a:gd name="T30" fmla="*/ 4105148 w 4105275"/>
              <a:gd name="T31" fmla="*/ 718303 h 862329"/>
              <a:gd name="T32" fmla="*/ 4105148 w 4105275"/>
              <a:gd name="T33" fmla="*/ 0 h 8623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5275" h="862329">
                <a:moveTo>
                  <a:pt x="4105148" y="0"/>
                </a:moveTo>
                <a:lnTo>
                  <a:pt x="237998" y="0"/>
                </a:lnTo>
                <a:lnTo>
                  <a:pt x="183387" y="3810"/>
                </a:lnTo>
                <a:lnTo>
                  <a:pt x="133350" y="14605"/>
                </a:lnTo>
                <a:lnTo>
                  <a:pt x="89153" y="31623"/>
                </a:lnTo>
                <a:lnTo>
                  <a:pt x="52324" y="53848"/>
                </a:lnTo>
                <a:lnTo>
                  <a:pt x="24129" y="80518"/>
                </a:lnTo>
                <a:lnTo>
                  <a:pt x="0" y="143764"/>
                </a:lnTo>
                <a:lnTo>
                  <a:pt x="0" y="862304"/>
                </a:lnTo>
                <a:lnTo>
                  <a:pt x="3867150" y="862304"/>
                </a:lnTo>
                <a:lnTo>
                  <a:pt x="3921759" y="858507"/>
                </a:lnTo>
                <a:lnTo>
                  <a:pt x="3971798" y="847686"/>
                </a:lnTo>
                <a:lnTo>
                  <a:pt x="4015994" y="830719"/>
                </a:lnTo>
                <a:lnTo>
                  <a:pt x="4052951" y="808469"/>
                </a:lnTo>
                <a:lnTo>
                  <a:pt x="4081018" y="781812"/>
                </a:lnTo>
                <a:lnTo>
                  <a:pt x="4105148" y="718566"/>
                </a:lnTo>
                <a:lnTo>
                  <a:pt x="410514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4" name="object 12"/>
          <p:cNvSpPr txBox="1">
            <a:spLocks noChangeArrowheads="1"/>
          </p:cNvSpPr>
          <p:nvPr/>
        </p:nvSpPr>
        <p:spPr bwMode="auto">
          <a:xfrm>
            <a:off x="5297488" y="5060950"/>
            <a:ext cx="29591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медицинского работника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8205" name="object 13"/>
          <p:cNvSpPr>
            <a:spLocks/>
          </p:cNvSpPr>
          <p:nvPr/>
        </p:nvSpPr>
        <p:spPr bwMode="auto">
          <a:xfrm>
            <a:off x="314325" y="2551113"/>
            <a:ext cx="4114800" cy="576262"/>
          </a:xfrm>
          <a:custGeom>
            <a:avLst/>
            <a:gdLst>
              <a:gd name="T0" fmla="*/ 4114292 w 4114800"/>
              <a:gd name="T1" fmla="*/ 0 h 575944"/>
              <a:gd name="T2" fmla="*/ 238506 w 4114800"/>
              <a:gd name="T3" fmla="*/ 0 h 575944"/>
              <a:gd name="T4" fmla="*/ 183819 w 4114800"/>
              <a:gd name="T5" fmla="*/ 2540 h 575944"/>
              <a:gd name="T6" fmla="*/ 133629 w 4114800"/>
              <a:gd name="T7" fmla="*/ 9783 h 575944"/>
              <a:gd name="T8" fmla="*/ 89331 w 4114800"/>
              <a:gd name="T9" fmla="*/ 21094 h 575944"/>
              <a:gd name="T10" fmla="*/ 52400 w 4114800"/>
              <a:gd name="T11" fmla="*/ 35960 h 575944"/>
              <a:gd name="T12" fmla="*/ 6299 w 4114800"/>
              <a:gd name="T13" fmla="*/ 73954 h 575944"/>
              <a:gd name="T14" fmla="*/ 0 w 4114800"/>
              <a:gd name="T15" fmla="*/ 96065 h 575944"/>
              <a:gd name="T16" fmla="*/ 0 w 4114800"/>
              <a:gd name="T17" fmla="*/ 576136 h 575944"/>
              <a:gd name="T18" fmla="*/ 3875785 w 4114800"/>
              <a:gd name="T19" fmla="*/ 576136 h 575944"/>
              <a:gd name="T20" fmla="*/ 3930523 w 4114800"/>
              <a:gd name="T21" fmla="*/ 573721 h 575944"/>
              <a:gd name="T22" fmla="*/ 3980688 w 4114800"/>
              <a:gd name="T23" fmla="*/ 566478 h 575944"/>
              <a:gd name="T24" fmla="*/ 4025010 w 4114800"/>
              <a:gd name="T25" fmla="*/ 555042 h 575944"/>
              <a:gd name="T26" fmla="*/ 4061968 w 4114800"/>
              <a:gd name="T27" fmla="*/ 540174 h 575944"/>
              <a:gd name="T28" fmla="*/ 4108069 w 4114800"/>
              <a:gd name="T29" fmla="*/ 502180 h 575944"/>
              <a:gd name="T30" fmla="*/ 4114292 w 4114800"/>
              <a:gd name="T31" fmla="*/ 480198 h 575944"/>
              <a:gd name="T32" fmla="*/ 4114292 w 4114800"/>
              <a:gd name="T33" fmla="*/ 0 h 5759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575944">
                <a:moveTo>
                  <a:pt x="4114292" y="0"/>
                </a:moveTo>
                <a:lnTo>
                  <a:pt x="238506" y="0"/>
                </a:lnTo>
                <a:lnTo>
                  <a:pt x="183819" y="2539"/>
                </a:lnTo>
                <a:lnTo>
                  <a:pt x="133629" y="9778"/>
                </a:lnTo>
                <a:lnTo>
                  <a:pt x="89331" y="21082"/>
                </a:lnTo>
                <a:lnTo>
                  <a:pt x="52400" y="35940"/>
                </a:lnTo>
                <a:lnTo>
                  <a:pt x="6299" y="73913"/>
                </a:lnTo>
                <a:lnTo>
                  <a:pt x="0" y="96012"/>
                </a:lnTo>
                <a:lnTo>
                  <a:pt x="0" y="575818"/>
                </a:lnTo>
                <a:lnTo>
                  <a:pt x="3875785" y="575818"/>
                </a:lnTo>
                <a:lnTo>
                  <a:pt x="3930523" y="573404"/>
                </a:lnTo>
                <a:lnTo>
                  <a:pt x="3980688" y="566165"/>
                </a:lnTo>
                <a:lnTo>
                  <a:pt x="4025010" y="554736"/>
                </a:lnTo>
                <a:lnTo>
                  <a:pt x="4061968" y="539876"/>
                </a:lnTo>
                <a:lnTo>
                  <a:pt x="4108069" y="501903"/>
                </a:lnTo>
                <a:lnTo>
                  <a:pt x="4114292" y="479933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6" name="object 14"/>
          <p:cNvSpPr txBox="1">
            <a:spLocks noChangeArrowheads="1"/>
          </p:cNvSpPr>
          <p:nvPr/>
        </p:nvSpPr>
        <p:spPr bwMode="auto">
          <a:xfrm>
            <a:off x="496888" y="2668588"/>
            <a:ext cx="374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Ответственный организатор ОО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8207" name="object 15"/>
          <p:cNvSpPr>
            <a:spLocks/>
          </p:cNvSpPr>
          <p:nvPr/>
        </p:nvSpPr>
        <p:spPr bwMode="auto">
          <a:xfrm>
            <a:off x="314325" y="3270250"/>
            <a:ext cx="4114800" cy="649288"/>
          </a:xfrm>
          <a:custGeom>
            <a:avLst/>
            <a:gdLst>
              <a:gd name="T0" fmla="*/ 4114292 w 4114800"/>
              <a:gd name="T1" fmla="*/ 0 h 648970"/>
              <a:gd name="T2" fmla="*/ 238506 w 4114800"/>
              <a:gd name="T3" fmla="*/ 0 h 648970"/>
              <a:gd name="T4" fmla="*/ 183819 w 4114800"/>
              <a:gd name="T5" fmla="*/ 2795 h 648970"/>
              <a:gd name="T6" fmla="*/ 133629 w 4114800"/>
              <a:gd name="T7" fmla="*/ 11054 h 648970"/>
              <a:gd name="T8" fmla="*/ 89331 w 4114800"/>
              <a:gd name="T9" fmla="*/ 23761 h 648970"/>
              <a:gd name="T10" fmla="*/ 52400 w 4114800"/>
              <a:gd name="T11" fmla="*/ 40532 h 648970"/>
              <a:gd name="T12" fmla="*/ 6299 w 4114800"/>
              <a:gd name="T13" fmla="*/ 83353 h 648970"/>
              <a:gd name="T14" fmla="*/ 0 w 4114800"/>
              <a:gd name="T15" fmla="*/ 108257 h 648970"/>
              <a:gd name="T16" fmla="*/ 0 w 4114800"/>
              <a:gd name="T17" fmla="*/ 649288 h 648970"/>
              <a:gd name="T18" fmla="*/ 3875785 w 4114800"/>
              <a:gd name="T19" fmla="*/ 649288 h 648970"/>
              <a:gd name="T20" fmla="*/ 3930523 w 4114800"/>
              <a:gd name="T21" fmla="*/ 646493 h 648970"/>
              <a:gd name="T22" fmla="*/ 3980688 w 4114800"/>
              <a:gd name="T23" fmla="*/ 638361 h 648970"/>
              <a:gd name="T24" fmla="*/ 4025010 w 4114800"/>
              <a:gd name="T25" fmla="*/ 625527 h 648970"/>
              <a:gd name="T26" fmla="*/ 4061968 w 4114800"/>
              <a:gd name="T27" fmla="*/ 608755 h 648970"/>
              <a:gd name="T28" fmla="*/ 4108069 w 4114800"/>
              <a:gd name="T29" fmla="*/ 565935 h 648970"/>
              <a:gd name="T30" fmla="*/ 4114292 w 4114800"/>
              <a:gd name="T31" fmla="*/ 541158 h 648970"/>
              <a:gd name="T32" fmla="*/ 4114292 w 4114800"/>
              <a:gd name="T33" fmla="*/ 0 h 6489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648970">
                <a:moveTo>
                  <a:pt x="4114292" y="0"/>
                </a:moveTo>
                <a:lnTo>
                  <a:pt x="238506" y="0"/>
                </a:lnTo>
                <a:lnTo>
                  <a:pt x="183819" y="2794"/>
                </a:lnTo>
                <a:lnTo>
                  <a:pt x="133629" y="11049"/>
                </a:lnTo>
                <a:lnTo>
                  <a:pt x="89331" y="23749"/>
                </a:lnTo>
                <a:lnTo>
                  <a:pt x="52400" y="40512"/>
                </a:lnTo>
                <a:lnTo>
                  <a:pt x="6299" y="83312"/>
                </a:lnTo>
                <a:lnTo>
                  <a:pt x="0" y="108204"/>
                </a:lnTo>
                <a:lnTo>
                  <a:pt x="0" y="648970"/>
                </a:lnTo>
                <a:lnTo>
                  <a:pt x="3875785" y="648970"/>
                </a:lnTo>
                <a:lnTo>
                  <a:pt x="3930523" y="646176"/>
                </a:lnTo>
                <a:lnTo>
                  <a:pt x="3980688" y="638048"/>
                </a:lnTo>
                <a:lnTo>
                  <a:pt x="4025010" y="625221"/>
                </a:lnTo>
                <a:lnTo>
                  <a:pt x="4061968" y="608457"/>
                </a:lnTo>
                <a:lnTo>
                  <a:pt x="4108069" y="565658"/>
                </a:lnTo>
                <a:lnTo>
                  <a:pt x="4114292" y="540893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8" name="object 16"/>
          <p:cNvSpPr txBox="1">
            <a:spLocks noChangeArrowheads="1"/>
          </p:cNvSpPr>
          <p:nvPr/>
        </p:nvSpPr>
        <p:spPr bwMode="auto">
          <a:xfrm>
            <a:off x="927100" y="3319463"/>
            <a:ext cx="28860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Технический специалист</a:t>
            </a:r>
            <a:endParaRPr lang="ru-RU" altLang="ru-RU" sz="2000">
              <a:latin typeface="Cambria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altLang="ru-RU" sz="1400">
                <a:solidFill>
                  <a:srgbClr val="005EA3"/>
                </a:solidFill>
                <a:latin typeface="Cambria" pitchFamily="18" charset="0"/>
              </a:rPr>
              <a:t>(количество из возможностей ОО)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8209" name="object 17"/>
          <p:cNvSpPr>
            <a:spLocks/>
          </p:cNvSpPr>
          <p:nvPr/>
        </p:nvSpPr>
        <p:spPr bwMode="auto">
          <a:xfrm>
            <a:off x="325438" y="4062413"/>
            <a:ext cx="4111625" cy="725487"/>
          </a:xfrm>
          <a:custGeom>
            <a:avLst/>
            <a:gdLst>
              <a:gd name="T0" fmla="*/ 4111243 w 4111625"/>
              <a:gd name="T1" fmla="*/ 0 h 725170"/>
              <a:gd name="T2" fmla="*/ 238340 w 4111625"/>
              <a:gd name="T3" fmla="*/ 0 h 725170"/>
              <a:gd name="T4" fmla="*/ 183692 w 4111625"/>
              <a:gd name="T5" fmla="*/ 3176 h 725170"/>
              <a:gd name="T6" fmla="*/ 133527 w 4111625"/>
              <a:gd name="T7" fmla="*/ 12324 h 725170"/>
              <a:gd name="T8" fmla="*/ 89268 w 4111625"/>
              <a:gd name="T9" fmla="*/ 26555 h 725170"/>
              <a:gd name="T10" fmla="*/ 52362 w 4111625"/>
              <a:gd name="T11" fmla="*/ 45232 h 725170"/>
              <a:gd name="T12" fmla="*/ 6299 w 4111625"/>
              <a:gd name="T13" fmla="*/ 93132 h 725170"/>
              <a:gd name="T14" fmla="*/ 0 w 4111625"/>
              <a:gd name="T15" fmla="*/ 120957 h 725170"/>
              <a:gd name="T16" fmla="*/ 0 w 4111625"/>
              <a:gd name="T17" fmla="*/ 725487 h 725170"/>
              <a:gd name="T18" fmla="*/ 3872991 w 4111625"/>
              <a:gd name="T19" fmla="*/ 725487 h 725170"/>
              <a:gd name="T20" fmla="*/ 3927602 w 4111625"/>
              <a:gd name="T21" fmla="*/ 722311 h 725170"/>
              <a:gd name="T22" fmla="*/ 3977766 w 4111625"/>
              <a:gd name="T23" fmla="*/ 713163 h 725170"/>
              <a:gd name="T24" fmla="*/ 4021963 w 4111625"/>
              <a:gd name="T25" fmla="*/ 698932 h 725170"/>
              <a:gd name="T26" fmla="*/ 4058919 w 4111625"/>
              <a:gd name="T27" fmla="*/ 680255 h 725170"/>
              <a:gd name="T28" fmla="*/ 4105021 w 4111625"/>
              <a:gd name="T29" fmla="*/ 632355 h 725170"/>
              <a:gd name="T30" fmla="*/ 4111243 w 4111625"/>
              <a:gd name="T31" fmla="*/ 604530 h 725170"/>
              <a:gd name="T32" fmla="*/ 4111243 w 4111625"/>
              <a:gd name="T33" fmla="*/ 0 h 725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1625" h="725170">
                <a:moveTo>
                  <a:pt x="4111243" y="0"/>
                </a:moveTo>
                <a:lnTo>
                  <a:pt x="238340" y="0"/>
                </a:lnTo>
                <a:lnTo>
                  <a:pt x="183692" y="3175"/>
                </a:lnTo>
                <a:lnTo>
                  <a:pt x="133527" y="12319"/>
                </a:lnTo>
                <a:lnTo>
                  <a:pt x="89268" y="26543"/>
                </a:lnTo>
                <a:lnTo>
                  <a:pt x="52362" y="45212"/>
                </a:lnTo>
                <a:lnTo>
                  <a:pt x="6299" y="93091"/>
                </a:lnTo>
                <a:lnTo>
                  <a:pt x="0" y="120904"/>
                </a:lnTo>
                <a:lnTo>
                  <a:pt x="0" y="725170"/>
                </a:lnTo>
                <a:lnTo>
                  <a:pt x="3872991" y="725170"/>
                </a:lnTo>
                <a:lnTo>
                  <a:pt x="3927602" y="721995"/>
                </a:lnTo>
                <a:lnTo>
                  <a:pt x="3977766" y="712851"/>
                </a:lnTo>
                <a:lnTo>
                  <a:pt x="4021963" y="698627"/>
                </a:lnTo>
                <a:lnTo>
                  <a:pt x="4058919" y="679958"/>
                </a:lnTo>
                <a:lnTo>
                  <a:pt x="4105021" y="632079"/>
                </a:lnTo>
                <a:lnTo>
                  <a:pt x="4111243" y="604266"/>
                </a:lnTo>
                <a:lnTo>
                  <a:pt x="4111243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10" name="object 18"/>
          <p:cNvSpPr txBox="1">
            <a:spLocks noChangeArrowheads="1"/>
          </p:cNvSpPr>
          <p:nvPr/>
        </p:nvSpPr>
        <p:spPr bwMode="auto">
          <a:xfrm>
            <a:off x="965200" y="4103688"/>
            <a:ext cx="283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175" algn="ctr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Организаторы</a:t>
            </a:r>
            <a:endParaRPr lang="ru-RU" altLang="ru-RU" sz="2000">
              <a:latin typeface="Cambria" pitchFamily="18" charset="0"/>
            </a:endParaRPr>
          </a:p>
          <a:p>
            <a:pPr marL="3175" algn="ctr"/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в аудитории подготовки</a:t>
            </a:r>
            <a:endParaRPr lang="ru-RU" altLang="ru-RU" sz="2000">
              <a:latin typeface="Cambria" pitchFamily="18" charset="0"/>
            </a:endParaRPr>
          </a:p>
        </p:txBody>
      </p:sp>
      <p:grpSp>
        <p:nvGrpSpPr>
          <p:cNvPr id="8211" name="object 19"/>
          <p:cNvGrpSpPr>
            <a:grpSpLocks/>
          </p:cNvGrpSpPr>
          <p:nvPr/>
        </p:nvGrpSpPr>
        <p:grpSpPr bwMode="auto">
          <a:xfrm>
            <a:off x="301625" y="1746250"/>
            <a:ext cx="4140200" cy="695325"/>
            <a:chOff x="301752" y="1746504"/>
            <a:chExt cx="4139565" cy="695325"/>
          </a:xfrm>
        </p:grpSpPr>
        <p:sp>
          <p:nvSpPr>
            <p:cNvPr id="8223" name="object 20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4" name="object 21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59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59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4050" y="1920875"/>
            <a:ext cx="3427413" cy="33020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Комиссию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проведению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213" name="object 23"/>
          <p:cNvGrpSpPr>
            <a:grpSpLocks/>
          </p:cNvGrpSpPr>
          <p:nvPr/>
        </p:nvGrpSpPr>
        <p:grpSpPr bwMode="auto">
          <a:xfrm>
            <a:off x="4694238" y="1746250"/>
            <a:ext cx="4138612" cy="695325"/>
            <a:chOff x="4693920" y="1746504"/>
            <a:chExt cx="4139565" cy="695325"/>
          </a:xfrm>
        </p:grpSpPr>
        <p:sp>
          <p:nvSpPr>
            <p:cNvPr id="8221" name="object 24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799 w 4114800"/>
                <a:gd name="T31" fmla="*/ 558800 h 670560"/>
                <a:gd name="T32" fmla="*/ 4114799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799" y="558800"/>
                  </a:lnTo>
                  <a:lnTo>
                    <a:pt x="4114799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2" name="object 25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799 w 4114800"/>
                <a:gd name="T19" fmla="*/ 111759 h 670560"/>
                <a:gd name="T20" fmla="*/ 4114799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799" y="111759"/>
                  </a:lnTo>
                  <a:lnTo>
                    <a:pt x="4114799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214" name="object 26"/>
          <p:cNvSpPr txBox="1">
            <a:spLocks noChangeArrowheads="1"/>
          </p:cNvSpPr>
          <p:nvPr/>
        </p:nvSpPr>
        <p:spPr bwMode="auto">
          <a:xfrm>
            <a:off x="5216525" y="1768475"/>
            <a:ext cx="30956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92088" indent="-179388">
              <a:spcBef>
                <a:spcPts val="88"/>
              </a:spcBef>
            </a:pP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Комиссию по оцениванию  ответов участников ИС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15" name="object 27"/>
          <p:cNvGrpSpPr>
            <a:grpSpLocks/>
          </p:cNvGrpSpPr>
          <p:nvPr/>
        </p:nvGrpSpPr>
        <p:grpSpPr bwMode="auto">
          <a:xfrm>
            <a:off x="4703763" y="4041775"/>
            <a:ext cx="4138612" cy="695325"/>
            <a:chOff x="4703064" y="4041647"/>
            <a:chExt cx="4139565" cy="695325"/>
          </a:xfrm>
        </p:grpSpPr>
        <p:sp>
          <p:nvSpPr>
            <p:cNvPr id="8219" name="object 28"/>
            <p:cNvSpPr>
              <a:spLocks/>
            </p:cNvSpPr>
            <p:nvPr/>
          </p:nvSpPr>
          <p:spPr bwMode="auto">
            <a:xfrm>
              <a:off x="4715256" y="4053839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60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60 h 670560"/>
                <a:gd name="T22" fmla="*/ 4003040 w 4114800"/>
                <a:gd name="T23" fmla="*/ 670560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60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60"/>
                  </a:lnTo>
                  <a:lnTo>
                    <a:pt x="4003040" y="670560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60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0" name="object 29"/>
            <p:cNvSpPr>
              <a:spLocks/>
            </p:cNvSpPr>
            <p:nvPr/>
          </p:nvSpPr>
          <p:spPr bwMode="auto">
            <a:xfrm>
              <a:off x="4715256" y="4053839"/>
              <a:ext cx="4114800" cy="670560"/>
            </a:xfrm>
            <a:custGeom>
              <a:avLst/>
              <a:gdLst>
                <a:gd name="T0" fmla="*/ 0 w 4114800"/>
                <a:gd name="T1" fmla="*/ 111760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60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60 h 670560"/>
                <a:gd name="T30" fmla="*/ 111760 w 4114800"/>
                <a:gd name="T31" fmla="*/ 670560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6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60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60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60"/>
                  </a:lnTo>
                  <a:lnTo>
                    <a:pt x="111760" y="670560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60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0488" y="4217988"/>
            <a:ext cx="3205162" cy="3286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Обеспечивает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присутствие: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217" name="object 31"/>
          <p:cNvSpPr>
            <a:spLocks/>
          </p:cNvSpPr>
          <p:nvPr/>
        </p:nvSpPr>
        <p:spPr bwMode="auto">
          <a:xfrm>
            <a:off x="4714875" y="5734050"/>
            <a:ext cx="4105275" cy="862013"/>
          </a:xfrm>
          <a:custGeom>
            <a:avLst/>
            <a:gdLst>
              <a:gd name="T0" fmla="*/ 4105148 w 4105275"/>
              <a:gd name="T1" fmla="*/ 0 h 862329"/>
              <a:gd name="T2" fmla="*/ 237998 w 4105275"/>
              <a:gd name="T3" fmla="*/ 0 h 862329"/>
              <a:gd name="T4" fmla="*/ 183388 w 4105275"/>
              <a:gd name="T5" fmla="*/ 3796 h 862329"/>
              <a:gd name="T6" fmla="*/ 133350 w 4105275"/>
              <a:gd name="T7" fmla="*/ 14600 h 862329"/>
              <a:gd name="T8" fmla="*/ 89154 w 4105275"/>
              <a:gd name="T9" fmla="*/ 31560 h 862329"/>
              <a:gd name="T10" fmla="*/ 52324 w 4105275"/>
              <a:gd name="T11" fmla="*/ 53815 h 862329"/>
              <a:gd name="T12" fmla="*/ 24130 w 4105275"/>
              <a:gd name="T13" fmla="*/ 80488 h 862329"/>
              <a:gd name="T14" fmla="*/ 0 w 4105275"/>
              <a:gd name="T15" fmla="*/ 143660 h 862329"/>
              <a:gd name="T16" fmla="*/ 0 w 4105275"/>
              <a:gd name="T17" fmla="*/ 861988 h 862329"/>
              <a:gd name="T18" fmla="*/ 3867150 w 4105275"/>
              <a:gd name="T19" fmla="*/ 861988 h 862329"/>
              <a:gd name="T20" fmla="*/ 3921760 w 4105275"/>
              <a:gd name="T21" fmla="*/ 858192 h 862329"/>
              <a:gd name="T22" fmla="*/ 3971798 w 4105275"/>
              <a:gd name="T23" fmla="*/ 847375 h 862329"/>
              <a:gd name="T24" fmla="*/ 4015994 w 4105275"/>
              <a:gd name="T25" fmla="*/ 830415 h 862329"/>
              <a:gd name="T26" fmla="*/ 4052951 w 4105275"/>
              <a:gd name="T27" fmla="*/ 808173 h 862329"/>
              <a:gd name="T28" fmla="*/ 4081018 w 4105275"/>
              <a:gd name="T29" fmla="*/ 781500 h 862329"/>
              <a:gd name="T30" fmla="*/ 4105148 w 4105275"/>
              <a:gd name="T31" fmla="*/ 718315 h 862329"/>
              <a:gd name="T32" fmla="*/ 4105148 w 4105275"/>
              <a:gd name="T33" fmla="*/ 0 h 8623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5275" h="862329">
                <a:moveTo>
                  <a:pt x="4105148" y="0"/>
                </a:moveTo>
                <a:lnTo>
                  <a:pt x="237998" y="0"/>
                </a:lnTo>
                <a:lnTo>
                  <a:pt x="183388" y="3797"/>
                </a:lnTo>
                <a:lnTo>
                  <a:pt x="133350" y="14605"/>
                </a:lnTo>
                <a:lnTo>
                  <a:pt x="89154" y="31572"/>
                </a:lnTo>
                <a:lnTo>
                  <a:pt x="52324" y="53835"/>
                </a:lnTo>
                <a:lnTo>
                  <a:pt x="24130" y="80518"/>
                </a:lnTo>
                <a:lnTo>
                  <a:pt x="0" y="143713"/>
                </a:lnTo>
                <a:lnTo>
                  <a:pt x="0" y="862304"/>
                </a:lnTo>
                <a:lnTo>
                  <a:pt x="3867150" y="862304"/>
                </a:lnTo>
                <a:lnTo>
                  <a:pt x="3921760" y="858507"/>
                </a:lnTo>
                <a:lnTo>
                  <a:pt x="3971798" y="847686"/>
                </a:lnTo>
                <a:lnTo>
                  <a:pt x="4015994" y="830719"/>
                </a:lnTo>
                <a:lnTo>
                  <a:pt x="4052951" y="808469"/>
                </a:lnTo>
                <a:lnTo>
                  <a:pt x="4081018" y="781786"/>
                </a:lnTo>
                <a:lnTo>
                  <a:pt x="4105148" y="718578"/>
                </a:lnTo>
                <a:lnTo>
                  <a:pt x="410514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18" name="object 32"/>
          <p:cNvSpPr txBox="1">
            <a:spLocks noChangeArrowheads="1"/>
          </p:cNvSpPr>
          <p:nvPr/>
        </p:nvSpPr>
        <p:spPr bwMode="auto">
          <a:xfrm>
            <a:off x="4867275" y="5995988"/>
            <a:ext cx="38020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ассистента (при необходимости)</a:t>
            </a:r>
            <a:endParaRPr lang="ru-RU" altLang="ru-RU" sz="20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bject 3"/>
          <p:cNvSpPr>
            <a:spLocks noGrp="1"/>
          </p:cNvSpPr>
          <p:nvPr>
            <p:ph type="title"/>
          </p:nvPr>
        </p:nvSpPr>
        <p:spPr>
          <a:xfrm>
            <a:off x="742950" y="334963"/>
            <a:ext cx="7764463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Схемы оценивания итогового собеседования</a:t>
            </a: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447675" y="1268413"/>
            <a:ext cx="8374063" cy="368300"/>
          </a:xfrm>
          <a:prstGeom prst="rect">
            <a:avLst/>
          </a:prstGeom>
          <a:solidFill>
            <a:srgbClr val="30859C"/>
          </a:solidFill>
          <a:ln w="12192">
            <a:solidFill>
              <a:srgbClr val="4670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08025">
              <a:lnSpc>
                <a:spcPts val="2825"/>
              </a:lnSpc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Выбор схемы оценивания определяется на уровне ОО</a:t>
            </a:r>
            <a:endParaRPr lang="ru-RU" altLang="ru-RU" sz="2400">
              <a:latin typeface="Cambria" pitchFamily="18" charset="0"/>
            </a:endParaRPr>
          </a:p>
        </p:txBody>
      </p:sp>
      <p:grpSp>
        <p:nvGrpSpPr>
          <p:cNvPr id="9221" name="object 5"/>
          <p:cNvGrpSpPr>
            <a:grpSpLocks/>
          </p:cNvGrpSpPr>
          <p:nvPr/>
        </p:nvGrpSpPr>
        <p:grpSpPr bwMode="auto">
          <a:xfrm>
            <a:off x="301625" y="1746250"/>
            <a:ext cx="4140200" cy="695325"/>
            <a:chOff x="301752" y="1746504"/>
            <a:chExt cx="4139565" cy="695325"/>
          </a:xfrm>
        </p:grpSpPr>
        <p:sp>
          <p:nvSpPr>
            <p:cNvPr id="9235" name="object 6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36" name="object 7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59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59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8175" y="1798638"/>
            <a:ext cx="3460750" cy="57626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algn="ctr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Первая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схема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оценивания</a:t>
            </a:r>
            <a:r>
              <a:rPr sz="20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  <a:p>
            <a:pPr marL="5715" algn="ctr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(в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режиме</a:t>
            </a:r>
            <a:r>
              <a:rPr sz="16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реального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времени)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223" name="object 9"/>
          <p:cNvGrpSpPr>
            <a:grpSpLocks/>
          </p:cNvGrpSpPr>
          <p:nvPr/>
        </p:nvGrpSpPr>
        <p:grpSpPr bwMode="auto">
          <a:xfrm>
            <a:off x="4694238" y="1746250"/>
            <a:ext cx="4138612" cy="695325"/>
            <a:chOff x="4693920" y="1746504"/>
            <a:chExt cx="4139565" cy="695325"/>
          </a:xfrm>
        </p:grpSpPr>
        <p:sp>
          <p:nvSpPr>
            <p:cNvPr id="9233" name="object 10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799 w 4114800"/>
                <a:gd name="T31" fmla="*/ 558800 h 670560"/>
                <a:gd name="T32" fmla="*/ 4114799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799" y="558800"/>
                  </a:lnTo>
                  <a:lnTo>
                    <a:pt x="4114799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34" name="object 11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799 w 4114800"/>
                <a:gd name="T19" fmla="*/ 111759 h 670560"/>
                <a:gd name="T20" fmla="*/ 4114799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799" y="111759"/>
                  </a:lnTo>
                  <a:lnTo>
                    <a:pt x="4114799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45075" y="1798638"/>
            <a:ext cx="3438525" cy="57626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algn="ctr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Вторая</a:t>
            </a:r>
            <a:r>
              <a:rPr sz="2000"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схема</a:t>
            </a:r>
            <a:r>
              <a:rPr sz="20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оценивания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  <a:p>
            <a:pPr algn="ctr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(по</a:t>
            </a:r>
            <a:r>
              <a:rPr sz="16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аудиозаписи)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25" name="object 13"/>
          <p:cNvSpPr>
            <a:spLocks/>
          </p:cNvSpPr>
          <p:nvPr/>
        </p:nvSpPr>
        <p:spPr bwMode="auto">
          <a:xfrm>
            <a:off x="296863" y="2552700"/>
            <a:ext cx="4059237" cy="427038"/>
          </a:xfrm>
          <a:custGeom>
            <a:avLst/>
            <a:gdLst>
              <a:gd name="T0" fmla="*/ 0 w 4059554"/>
              <a:gd name="T1" fmla="*/ 426530 h 427355"/>
              <a:gd name="T2" fmla="*/ 15708 w 4059554"/>
              <a:gd name="T3" fmla="*/ 426530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6" name="object 14"/>
          <p:cNvSpPr txBox="1">
            <a:spLocks noChangeArrowheads="1"/>
          </p:cNvSpPr>
          <p:nvPr/>
        </p:nvSpPr>
        <p:spPr bwMode="auto">
          <a:xfrm>
            <a:off x="376238" y="2578100"/>
            <a:ext cx="30194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количество экспертов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по количеству аудиторий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проведения;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9227" name="object 15"/>
          <p:cNvSpPr txBox="1">
            <a:spLocks noChangeArrowheads="1"/>
          </p:cNvSpPr>
          <p:nvPr/>
        </p:nvSpPr>
        <p:spPr bwMode="auto">
          <a:xfrm>
            <a:off x="376238" y="3675063"/>
            <a:ext cx="36226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проверка ответов каждого  участника итогового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собеседования осуществляется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экспертом непосредственно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в процессе ответа участника;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9228" name="object 16"/>
          <p:cNvSpPr txBox="1">
            <a:spLocks noChangeArrowheads="1"/>
          </p:cNvSpPr>
          <p:nvPr/>
        </p:nvSpPr>
        <p:spPr bwMode="auto">
          <a:xfrm>
            <a:off x="376238" y="5321300"/>
            <a:ext cx="3498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при необходимости возможно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повторное прослушивание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и оценивание записи ответов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отдельных участников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9229" name="object 17"/>
          <p:cNvSpPr>
            <a:spLocks/>
          </p:cNvSpPr>
          <p:nvPr/>
        </p:nvSpPr>
        <p:spPr bwMode="auto">
          <a:xfrm>
            <a:off x="4716463" y="2555875"/>
            <a:ext cx="4059237" cy="427038"/>
          </a:xfrm>
          <a:custGeom>
            <a:avLst/>
            <a:gdLst>
              <a:gd name="T0" fmla="*/ 0 w 4059554"/>
              <a:gd name="T1" fmla="*/ 426530 h 427355"/>
              <a:gd name="T2" fmla="*/ 15747 w 4059554"/>
              <a:gd name="T3" fmla="*/ 426530 h 427355"/>
              <a:gd name="T4" fmla="*/ 15747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48" y="426847"/>
                </a:lnTo>
                <a:lnTo>
                  <a:pt x="15748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0" name="object 18"/>
          <p:cNvSpPr txBox="1">
            <a:spLocks noChangeArrowheads="1"/>
          </p:cNvSpPr>
          <p:nvPr/>
        </p:nvSpPr>
        <p:spPr bwMode="auto">
          <a:xfrm>
            <a:off x="4795838" y="2582863"/>
            <a:ext cx="37417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проверка ответов каждого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участника ИС осуществляется  экспертом после окончания  проведения итогового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собеседования (по аудиозаписи)</a:t>
            </a:r>
            <a:endParaRPr lang="ru-RU" altLang="ru-RU">
              <a:latin typeface="Cambria" pitchFamily="18" charset="0"/>
            </a:endParaRPr>
          </a:p>
        </p:txBody>
      </p:sp>
      <p:pic>
        <p:nvPicPr>
          <p:cNvPr id="9231" name="object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4654550"/>
            <a:ext cx="6604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object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275" y="4594225"/>
            <a:ext cx="11366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bject 3"/>
          <p:cNvSpPr>
            <a:spLocks noGrp="1"/>
          </p:cNvSpPr>
          <p:nvPr>
            <p:ph type="title"/>
          </p:nvPr>
        </p:nvSpPr>
        <p:spPr>
          <a:xfrm>
            <a:off x="550863" y="334963"/>
            <a:ext cx="8148637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ambria" pitchFamily="18" charset="0"/>
                <a:ea typeface="Cambria" pitchFamily="18" charset="0"/>
                <a:cs typeface="Cambria" pitchFamily="18" charset="0"/>
              </a:rPr>
              <a:t>Помещения, используемые при проведении ИС</a:t>
            </a:r>
          </a:p>
        </p:txBody>
      </p:sp>
      <p:grpSp>
        <p:nvGrpSpPr>
          <p:cNvPr id="10244" name="object 4"/>
          <p:cNvGrpSpPr>
            <a:grpSpLocks/>
          </p:cNvGrpSpPr>
          <p:nvPr/>
        </p:nvGrpSpPr>
        <p:grpSpPr bwMode="auto">
          <a:xfrm>
            <a:off x="301625" y="1689100"/>
            <a:ext cx="4140200" cy="890588"/>
            <a:chOff x="301561" y="1688401"/>
            <a:chExt cx="4139565" cy="890905"/>
          </a:xfrm>
        </p:grpSpPr>
        <p:sp>
          <p:nvSpPr>
            <p:cNvPr id="10278" name="object 5"/>
            <p:cNvSpPr>
              <a:spLocks/>
            </p:cNvSpPr>
            <p:nvPr/>
          </p:nvSpPr>
          <p:spPr bwMode="auto">
            <a:xfrm>
              <a:off x="313944" y="1700784"/>
              <a:ext cx="4114800" cy="866140"/>
            </a:xfrm>
            <a:custGeom>
              <a:avLst/>
              <a:gdLst>
                <a:gd name="T0" fmla="*/ 3970528 w 4114800"/>
                <a:gd name="T1" fmla="*/ 0 h 866139"/>
                <a:gd name="T2" fmla="*/ 144272 w 4114800"/>
                <a:gd name="T3" fmla="*/ 0 h 866139"/>
                <a:gd name="T4" fmla="*/ 98670 w 4114800"/>
                <a:gd name="T5" fmla="*/ 7359 h 866139"/>
                <a:gd name="T6" fmla="*/ 59066 w 4114800"/>
                <a:gd name="T7" fmla="*/ 27850 h 866139"/>
                <a:gd name="T8" fmla="*/ 27835 w 4114800"/>
                <a:gd name="T9" fmla="*/ 59088 h 866139"/>
                <a:gd name="T10" fmla="*/ 7355 w 4114800"/>
                <a:gd name="T11" fmla="*/ 98690 h 866139"/>
                <a:gd name="T12" fmla="*/ 0 w 4114800"/>
                <a:gd name="T13" fmla="*/ 144271 h 866139"/>
                <a:gd name="T14" fmla="*/ 0 w 4114800"/>
                <a:gd name="T15" fmla="*/ 721361 h 866139"/>
                <a:gd name="T16" fmla="*/ 7355 w 4114800"/>
                <a:gd name="T17" fmla="*/ 766942 h 866139"/>
                <a:gd name="T18" fmla="*/ 27835 w 4114800"/>
                <a:gd name="T19" fmla="*/ 806544 h 866139"/>
                <a:gd name="T20" fmla="*/ 59066 w 4114800"/>
                <a:gd name="T21" fmla="*/ 837782 h 866139"/>
                <a:gd name="T22" fmla="*/ 98670 w 4114800"/>
                <a:gd name="T23" fmla="*/ 858273 h 866139"/>
                <a:gd name="T24" fmla="*/ 144272 w 4114800"/>
                <a:gd name="T25" fmla="*/ 865632 h 866139"/>
                <a:gd name="T26" fmla="*/ 3970528 w 4114800"/>
                <a:gd name="T27" fmla="*/ 865632 h 866139"/>
                <a:gd name="T28" fmla="*/ 4016109 w 4114800"/>
                <a:gd name="T29" fmla="*/ 858273 h 866139"/>
                <a:gd name="T30" fmla="*/ 4055711 w 4114800"/>
                <a:gd name="T31" fmla="*/ 837782 h 866139"/>
                <a:gd name="T32" fmla="*/ 4086949 w 4114800"/>
                <a:gd name="T33" fmla="*/ 806544 h 866139"/>
                <a:gd name="T34" fmla="*/ 4107440 w 4114800"/>
                <a:gd name="T35" fmla="*/ 766942 h 866139"/>
                <a:gd name="T36" fmla="*/ 4114800 w 4114800"/>
                <a:gd name="T37" fmla="*/ 721361 h 866139"/>
                <a:gd name="T38" fmla="*/ 4114800 w 4114800"/>
                <a:gd name="T39" fmla="*/ 144271 h 866139"/>
                <a:gd name="T40" fmla="*/ 4107440 w 4114800"/>
                <a:gd name="T41" fmla="*/ 98690 h 866139"/>
                <a:gd name="T42" fmla="*/ 4086949 w 4114800"/>
                <a:gd name="T43" fmla="*/ 59088 h 866139"/>
                <a:gd name="T44" fmla="*/ 4055711 w 4114800"/>
                <a:gd name="T45" fmla="*/ 27850 h 866139"/>
                <a:gd name="T46" fmla="*/ 4016109 w 4114800"/>
                <a:gd name="T47" fmla="*/ 7359 h 866139"/>
                <a:gd name="T48" fmla="*/ 3970528 w 4114800"/>
                <a:gd name="T49" fmla="*/ 0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3970528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1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1"/>
                  </a:lnTo>
                  <a:lnTo>
                    <a:pt x="3970528" y="865631"/>
                  </a:lnTo>
                  <a:lnTo>
                    <a:pt x="4016109" y="858272"/>
                  </a:lnTo>
                  <a:lnTo>
                    <a:pt x="4055711" y="837781"/>
                  </a:lnTo>
                  <a:lnTo>
                    <a:pt x="4086949" y="806543"/>
                  </a:lnTo>
                  <a:lnTo>
                    <a:pt x="4107440" y="766941"/>
                  </a:lnTo>
                  <a:lnTo>
                    <a:pt x="4114800" y="721360"/>
                  </a:lnTo>
                  <a:lnTo>
                    <a:pt x="4114800" y="144271"/>
                  </a:lnTo>
                  <a:lnTo>
                    <a:pt x="4107440" y="98690"/>
                  </a:lnTo>
                  <a:lnTo>
                    <a:pt x="4086949" y="59088"/>
                  </a:lnTo>
                  <a:lnTo>
                    <a:pt x="4055711" y="27850"/>
                  </a:lnTo>
                  <a:lnTo>
                    <a:pt x="4016109" y="7359"/>
                  </a:lnTo>
                  <a:lnTo>
                    <a:pt x="3970528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9" name="object 6"/>
            <p:cNvSpPr>
              <a:spLocks/>
            </p:cNvSpPr>
            <p:nvPr/>
          </p:nvSpPr>
          <p:spPr bwMode="auto">
            <a:xfrm>
              <a:off x="313944" y="1700784"/>
              <a:ext cx="4114800" cy="866140"/>
            </a:xfrm>
            <a:custGeom>
              <a:avLst/>
              <a:gdLst>
                <a:gd name="T0" fmla="*/ 0 w 4114800"/>
                <a:gd name="T1" fmla="*/ 144271 h 866139"/>
                <a:gd name="T2" fmla="*/ 7355 w 4114800"/>
                <a:gd name="T3" fmla="*/ 98690 h 866139"/>
                <a:gd name="T4" fmla="*/ 27835 w 4114800"/>
                <a:gd name="T5" fmla="*/ 59088 h 866139"/>
                <a:gd name="T6" fmla="*/ 59066 w 4114800"/>
                <a:gd name="T7" fmla="*/ 27850 h 866139"/>
                <a:gd name="T8" fmla="*/ 98670 w 4114800"/>
                <a:gd name="T9" fmla="*/ 7359 h 866139"/>
                <a:gd name="T10" fmla="*/ 144272 w 4114800"/>
                <a:gd name="T11" fmla="*/ 0 h 866139"/>
                <a:gd name="T12" fmla="*/ 3970528 w 4114800"/>
                <a:gd name="T13" fmla="*/ 0 h 866139"/>
                <a:gd name="T14" fmla="*/ 4016109 w 4114800"/>
                <a:gd name="T15" fmla="*/ 7359 h 866139"/>
                <a:gd name="T16" fmla="*/ 4055711 w 4114800"/>
                <a:gd name="T17" fmla="*/ 27850 h 866139"/>
                <a:gd name="T18" fmla="*/ 4086949 w 4114800"/>
                <a:gd name="T19" fmla="*/ 59088 h 866139"/>
                <a:gd name="T20" fmla="*/ 4107440 w 4114800"/>
                <a:gd name="T21" fmla="*/ 98690 h 866139"/>
                <a:gd name="T22" fmla="*/ 4114800 w 4114800"/>
                <a:gd name="T23" fmla="*/ 144271 h 866139"/>
                <a:gd name="T24" fmla="*/ 4114800 w 4114800"/>
                <a:gd name="T25" fmla="*/ 721361 h 866139"/>
                <a:gd name="T26" fmla="*/ 4107440 w 4114800"/>
                <a:gd name="T27" fmla="*/ 766942 h 866139"/>
                <a:gd name="T28" fmla="*/ 4086949 w 4114800"/>
                <a:gd name="T29" fmla="*/ 806544 h 866139"/>
                <a:gd name="T30" fmla="*/ 4055711 w 4114800"/>
                <a:gd name="T31" fmla="*/ 837782 h 866139"/>
                <a:gd name="T32" fmla="*/ 4016109 w 4114800"/>
                <a:gd name="T33" fmla="*/ 858273 h 866139"/>
                <a:gd name="T34" fmla="*/ 3970528 w 4114800"/>
                <a:gd name="T35" fmla="*/ 865632 h 866139"/>
                <a:gd name="T36" fmla="*/ 144272 w 4114800"/>
                <a:gd name="T37" fmla="*/ 865632 h 866139"/>
                <a:gd name="T38" fmla="*/ 98670 w 4114800"/>
                <a:gd name="T39" fmla="*/ 858273 h 866139"/>
                <a:gd name="T40" fmla="*/ 59066 w 4114800"/>
                <a:gd name="T41" fmla="*/ 837782 h 866139"/>
                <a:gd name="T42" fmla="*/ 27835 w 4114800"/>
                <a:gd name="T43" fmla="*/ 806544 h 866139"/>
                <a:gd name="T44" fmla="*/ 7355 w 4114800"/>
                <a:gd name="T45" fmla="*/ 766942 h 866139"/>
                <a:gd name="T46" fmla="*/ 0 w 4114800"/>
                <a:gd name="T47" fmla="*/ 721361 h 866139"/>
                <a:gd name="T48" fmla="*/ 0 w 4114800"/>
                <a:gd name="T49" fmla="*/ 144271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0" y="144271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3970528" y="0"/>
                  </a:lnTo>
                  <a:lnTo>
                    <a:pt x="4016109" y="7359"/>
                  </a:lnTo>
                  <a:lnTo>
                    <a:pt x="4055711" y="27850"/>
                  </a:lnTo>
                  <a:lnTo>
                    <a:pt x="4086949" y="59088"/>
                  </a:lnTo>
                  <a:lnTo>
                    <a:pt x="4107440" y="98690"/>
                  </a:lnTo>
                  <a:lnTo>
                    <a:pt x="4114800" y="144271"/>
                  </a:lnTo>
                  <a:lnTo>
                    <a:pt x="4114800" y="721360"/>
                  </a:lnTo>
                  <a:lnTo>
                    <a:pt x="4107440" y="766941"/>
                  </a:lnTo>
                  <a:lnTo>
                    <a:pt x="4086949" y="806543"/>
                  </a:lnTo>
                  <a:lnTo>
                    <a:pt x="4055711" y="837781"/>
                  </a:lnTo>
                  <a:lnTo>
                    <a:pt x="4016109" y="858272"/>
                  </a:lnTo>
                  <a:lnTo>
                    <a:pt x="3970528" y="865631"/>
                  </a:lnTo>
                  <a:lnTo>
                    <a:pt x="144272" y="865631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1"/>
                  </a:lnTo>
                  <a:close/>
                </a:path>
              </a:pathLst>
            </a:custGeom>
            <a:noFill/>
            <a:ln w="24383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5975" y="1966913"/>
            <a:ext cx="3101975" cy="3159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sz="19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время</a:t>
            </a:r>
            <a:r>
              <a:rPr sz="1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учебного</a:t>
            </a:r>
            <a:r>
              <a:rPr sz="19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0246" name="object 8"/>
          <p:cNvGrpSpPr>
            <a:grpSpLocks/>
          </p:cNvGrpSpPr>
          <p:nvPr/>
        </p:nvGrpSpPr>
        <p:grpSpPr bwMode="auto">
          <a:xfrm>
            <a:off x="4694238" y="1689100"/>
            <a:ext cx="4138612" cy="890588"/>
            <a:chOff x="4693729" y="1688401"/>
            <a:chExt cx="4139565" cy="890905"/>
          </a:xfrm>
        </p:grpSpPr>
        <p:sp>
          <p:nvSpPr>
            <p:cNvPr id="10276" name="object 9"/>
            <p:cNvSpPr>
              <a:spLocks/>
            </p:cNvSpPr>
            <p:nvPr/>
          </p:nvSpPr>
          <p:spPr bwMode="auto">
            <a:xfrm>
              <a:off x="4706111" y="1700784"/>
              <a:ext cx="4114800" cy="866140"/>
            </a:xfrm>
            <a:custGeom>
              <a:avLst/>
              <a:gdLst>
                <a:gd name="T0" fmla="*/ 3970528 w 4114800"/>
                <a:gd name="T1" fmla="*/ 0 h 866139"/>
                <a:gd name="T2" fmla="*/ 144272 w 4114800"/>
                <a:gd name="T3" fmla="*/ 0 h 866139"/>
                <a:gd name="T4" fmla="*/ 98690 w 4114800"/>
                <a:gd name="T5" fmla="*/ 7359 h 866139"/>
                <a:gd name="T6" fmla="*/ 59088 w 4114800"/>
                <a:gd name="T7" fmla="*/ 27850 h 866139"/>
                <a:gd name="T8" fmla="*/ 27850 w 4114800"/>
                <a:gd name="T9" fmla="*/ 59088 h 866139"/>
                <a:gd name="T10" fmla="*/ 7359 w 4114800"/>
                <a:gd name="T11" fmla="*/ 98690 h 866139"/>
                <a:gd name="T12" fmla="*/ 0 w 4114800"/>
                <a:gd name="T13" fmla="*/ 144271 h 866139"/>
                <a:gd name="T14" fmla="*/ 0 w 4114800"/>
                <a:gd name="T15" fmla="*/ 721361 h 866139"/>
                <a:gd name="T16" fmla="*/ 7359 w 4114800"/>
                <a:gd name="T17" fmla="*/ 766942 h 866139"/>
                <a:gd name="T18" fmla="*/ 27850 w 4114800"/>
                <a:gd name="T19" fmla="*/ 806544 h 866139"/>
                <a:gd name="T20" fmla="*/ 59088 w 4114800"/>
                <a:gd name="T21" fmla="*/ 837782 h 866139"/>
                <a:gd name="T22" fmla="*/ 98690 w 4114800"/>
                <a:gd name="T23" fmla="*/ 858273 h 866139"/>
                <a:gd name="T24" fmla="*/ 144272 w 4114800"/>
                <a:gd name="T25" fmla="*/ 865632 h 866139"/>
                <a:gd name="T26" fmla="*/ 3970528 w 4114800"/>
                <a:gd name="T27" fmla="*/ 865632 h 866139"/>
                <a:gd name="T28" fmla="*/ 4016109 w 4114800"/>
                <a:gd name="T29" fmla="*/ 858273 h 866139"/>
                <a:gd name="T30" fmla="*/ 4055711 w 4114800"/>
                <a:gd name="T31" fmla="*/ 837782 h 866139"/>
                <a:gd name="T32" fmla="*/ 4086949 w 4114800"/>
                <a:gd name="T33" fmla="*/ 806544 h 866139"/>
                <a:gd name="T34" fmla="*/ 4107440 w 4114800"/>
                <a:gd name="T35" fmla="*/ 766942 h 866139"/>
                <a:gd name="T36" fmla="*/ 4114799 w 4114800"/>
                <a:gd name="T37" fmla="*/ 721361 h 866139"/>
                <a:gd name="T38" fmla="*/ 4114799 w 4114800"/>
                <a:gd name="T39" fmla="*/ 144271 h 866139"/>
                <a:gd name="T40" fmla="*/ 4107440 w 4114800"/>
                <a:gd name="T41" fmla="*/ 98690 h 866139"/>
                <a:gd name="T42" fmla="*/ 4086949 w 4114800"/>
                <a:gd name="T43" fmla="*/ 59088 h 866139"/>
                <a:gd name="T44" fmla="*/ 4055711 w 4114800"/>
                <a:gd name="T45" fmla="*/ 27850 h 866139"/>
                <a:gd name="T46" fmla="*/ 4016109 w 4114800"/>
                <a:gd name="T47" fmla="*/ 7359 h 866139"/>
                <a:gd name="T48" fmla="*/ 3970528 w 4114800"/>
                <a:gd name="T49" fmla="*/ 0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3970528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1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1"/>
                  </a:lnTo>
                  <a:lnTo>
                    <a:pt x="3970528" y="865631"/>
                  </a:lnTo>
                  <a:lnTo>
                    <a:pt x="4016109" y="858272"/>
                  </a:lnTo>
                  <a:lnTo>
                    <a:pt x="4055711" y="837781"/>
                  </a:lnTo>
                  <a:lnTo>
                    <a:pt x="4086949" y="806543"/>
                  </a:lnTo>
                  <a:lnTo>
                    <a:pt x="4107440" y="766941"/>
                  </a:lnTo>
                  <a:lnTo>
                    <a:pt x="4114799" y="721360"/>
                  </a:lnTo>
                  <a:lnTo>
                    <a:pt x="4114799" y="144271"/>
                  </a:lnTo>
                  <a:lnTo>
                    <a:pt x="4107440" y="98690"/>
                  </a:lnTo>
                  <a:lnTo>
                    <a:pt x="4086949" y="59088"/>
                  </a:lnTo>
                  <a:lnTo>
                    <a:pt x="4055711" y="27850"/>
                  </a:lnTo>
                  <a:lnTo>
                    <a:pt x="4016109" y="7359"/>
                  </a:lnTo>
                  <a:lnTo>
                    <a:pt x="3970528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7" name="object 10"/>
            <p:cNvSpPr>
              <a:spLocks/>
            </p:cNvSpPr>
            <p:nvPr/>
          </p:nvSpPr>
          <p:spPr bwMode="auto">
            <a:xfrm>
              <a:off x="4706111" y="1700784"/>
              <a:ext cx="4114800" cy="866140"/>
            </a:xfrm>
            <a:custGeom>
              <a:avLst/>
              <a:gdLst>
                <a:gd name="T0" fmla="*/ 0 w 4114800"/>
                <a:gd name="T1" fmla="*/ 144271 h 866139"/>
                <a:gd name="T2" fmla="*/ 7359 w 4114800"/>
                <a:gd name="T3" fmla="*/ 98690 h 866139"/>
                <a:gd name="T4" fmla="*/ 27850 w 4114800"/>
                <a:gd name="T5" fmla="*/ 59088 h 866139"/>
                <a:gd name="T6" fmla="*/ 59088 w 4114800"/>
                <a:gd name="T7" fmla="*/ 27850 h 866139"/>
                <a:gd name="T8" fmla="*/ 98690 w 4114800"/>
                <a:gd name="T9" fmla="*/ 7359 h 866139"/>
                <a:gd name="T10" fmla="*/ 144272 w 4114800"/>
                <a:gd name="T11" fmla="*/ 0 h 866139"/>
                <a:gd name="T12" fmla="*/ 3970528 w 4114800"/>
                <a:gd name="T13" fmla="*/ 0 h 866139"/>
                <a:gd name="T14" fmla="*/ 4016109 w 4114800"/>
                <a:gd name="T15" fmla="*/ 7359 h 866139"/>
                <a:gd name="T16" fmla="*/ 4055711 w 4114800"/>
                <a:gd name="T17" fmla="*/ 27850 h 866139"/>
                <a:gd name="T18" fmla="*/ 4086949 w 4114800"/>
                <a:gd name="T19" fmla="*/ 59088 h 866139"/>
                <a:gd name="T20" fmla="*/ 4107440 w 4114800"/>
                <a:gd name="T21" fmla="*/ 98690 h 866139"/>
                <a:gd name="T22" fmla="*/ 4114799 w 4114800"/>
                <a:gd name="T23" fmla="*/ 144271 h 866139"/>
                <a:gd name="T24" fmla="*/ 4114799 w 4114800"/>
                <a:gd name="T25" fmla="*/ 721361 h 866139"/>
                <a:gd name="T26" fmla="*/ 4107440 w 4114800"/>
                <a:gd name="T27" fmla="*/ 766942 h 866139"/>
                <a:gd name="T28" fmla="*/ 4086949 w 4114800"/>
                <a:gd name="T29" fmla="*/ 806544 h 866139"/>
                <a:gd name="T30" fmla="*/ 4055711 w 4114800"/>
                <a:gd name="T31" fmla="*/ 837782 h 866139"/>
                <a:gd name="T32" fmla="*/ 4016109 w 4114800"/>
                <a:gd name="T33" fmla="*/ 858273 h 866139"/>
                <a:gd name="T34" fmla="*/ 3970528 w 4114800"/>
                <a:gd name="T35" fmla="*/ 865632 h 866139"/>
                <a:gd name="T36" fmla="*/ 144272 w 4114800"/>
                <a:gd name="T37" fmla="*/ 865632 h 866139"/>
                <a:gd name="T38" fmla="*/ 98690 w 4114800"/>
                <a:gd name="T39" fmla="*/ 858273 h 866139"/>
                <a:gd name="T40" fmla="*/ 59088 w 4114800"/>
                <a:gd name="T41" fmla="*/ 837782 h 866139"/>
                <a:gd name="T42" fmla="*/ 27850 w 4114800"/>
                <a:gd name="T43" fmla="*/ 806544 h 866139"/>
                <a:gd name="T44" fmla="*/ 7359 w 4114800"/>
                <a:gd name="T45" fmla="*/ 766942 h 866139"/>
                <a:gd name="T46" fmla="*/ 0 w 4114800"/>
                <a:gd name="T47" fmla="*/ 721361 h 866139"/>
                <a:gd name="T48" fmla="*/ 0 w 4114800"/>
                <a:gd name="T49" fmla="*/ 144271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0" y="144271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3970528" y="0"/>
                  </a:lnTo>
                  <a:lnTo>
                    <a:pt x="4016109" y="7359"/>
                  </a:lnTo>
                  <a:lnTo>
                    <a:pt x="4055711" y="27850"/>
                  </a:lnTo>
                  <a:lnTo>
                    <a:pt x="4086949" y="59088"/>
                  </a:lnTo>
                  <a:lnTo>
                    <a:pt x="4107440" y="98690"/>
                  </a:lnTo>
                  <a:lnTo>
                    <a:pt x="4114799" y="144271"/>
                  </a:lnTo>
                  <a:lnTo>
                    <a:pt x="4114799" y="721360"/>
                  </a:lnTo>
                  <a:lnTo>
                    <a:pt x="4107440" y="766941"/>
                  </a:lnTo>
                  <a:lnTo>
                    <a:pt x="4086949" y="806543"/>
                  </a:lnTo>
                  <a:lnTo>
                    <a:pt x="4055711" y="837781"/>
                  </a:lnTo>
                  <a:lnTo>
                    <a:pt x="4016109" y="858272"/>
                  </a:lnTo>
                  <a:lnTo>
                    <a:pt x="3970528" y="865631"/>
                  </a:lnTo>
                  <a:lnTo>
                    <a:pt x="144272" y="865631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144271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47" name="object 11"/>
          <p:cNvSpPr txBox="1">
            <a:spLocks noChangeArrowheads="1"/>
          </p:cNvSpPr>
          <p:nvPr/>
        </p:nvSpPr>
        <p:spPr bwMode="auto">
          <a:xfrm>
            <a:off x="4862513" y="1822450"/>
            <a:ext cx="39576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indent="93663">
              <a:spcBef>
                <a:spcPts val="100"/>
              </a:spcBef>
            </a:pPr>
            <a:r>
              <a:rPr lang="ru-RU" altLang="ru-RU" sz="19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Учебный процесс в ОО во время  проведения ИС не осуществляется</a:t>
            </a:r>
            <a:endParaRPr lang="ru-RU" altLang="ru-RU" sz="19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8" name="object 12"/>
          <p:cNvGrpSpPr>
            <a:grpSpLocks/>
          </p:cNvGrpSpPr>
          <p:nvPr/>
        </p:nvGrpSpPr>
        <p:grpSpPr bwMode="auto">
          <a:xfrm>
            <a:off x="277813" y="1185863"/>
            <a:ext cx="8347075" cy="1900237"/>
            <a:chOff x="277177" y="1185481"/>
            <a:chExt cx="8347709" cy="1899920"/>
          </a:xfrm>
        </p:grpSpPr>
        <p:sp>
          <p:nvSpPr>
            <p:cNvPr id="10273" name="object 13"/>
            <p:cNvSpPr>
              <a:spLocks/>
            </p:cNvSpPr>
            <p:nvPr/>
          </p:nvSpPr>
          <p:spPr bwMode="auto">
            <a:xfrm>
              <a:off x="297180" y="2638044"/>
              <a:ext cx="8307705" cy="427355"/>
            </a:xfrm>
            <a:custGeom>
              <a:avLst/>
              <a:gdLst>
                <a:gd name="T0" fmla="*/ 0 w 8307705"/>
                <a:gd name="T1" fmla="*/ 426846 h 427355"/>
                <a:gd name="T2" fmla="*/ 6311 w 8307705"/>
                <a:gd name="T3" fmla="*/ 426846 h 427355"/>
                <a:gd name="T4" fmla="*/ 6311 w 8307705"/>
                <a:gd name="T5" fmla="*/ 0 h 427355"/>
                <a:gd name="T6" fmla="*/ 8307578 w 8307705"/>
                <a:gd name="T7" fmla="*/ 0 h 4273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07705" h="427355">
                  <a:moveTo>
                    <a:pt x="0" y="426846"/>
                  </a:moveTo>
                  <a:lnTo>
                    <a:pt x="6311" y="426846"/>
                  </a:lnTo>
                  <a:lnTo>
                    <a:pt x="6311" y="0"/>
                  </a:lnTo>
                  <a:lnTo>
                    <a:pt x="8307578" y="0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4" name="object 14"/>
            <p:cNvSpPr>
              <a:spLocks/>
            </p:cNvSpPr>
            <p:nvPr/>
          </p:nvSpPr>
          <p:spPr bwMode="auto">
            <a:xfrm>
              <a:off x="1828800" y="1197864"/>
              <a:ext cx="5407660" cy="457200"/>
            </a:xfrm>
            <a:custGeom>
              <a:avLst/>
              <a:gdLst>
                <a:gd name="T0" fmla="*/ 5330953 w 5407659"/>
                <a:gd name="T1" fmla="*/ 0 h 457200"/>
                <a:gd name="T2" fmla="*/ 76200 w 5407659"/>
                <a:gd name="T3" fmla="*/ 0 h 457200"/>
                <a:gd name="T4" fmla="*/ 46559 w 5407659"/>
                <a:gd name="T5" fmla="*/ 5994 h 457200"/>
                <a:gd name="T6" fmla="*/ 22336 w 5407659"/>
                <a:gd name="T7" fmla="*/ 22336 h 457200"/>
                <a:gd name="T8" fmla="*/ 5994 w 5407659"/>
                <a:gd name="T9" fmla="*/ 46559 h 457200"/>
                <a:gd name="T10" fmla="*/ 0 w 5407659"/>
                <a:gd name="T11" fmla="*/ 76200 h 457200"/>
                <a:gd name="T12" fmla="*/ 0 w 5407659"/>
                <a:gd name="T13" fmla="*/ 381000 h 457200"/>
                <a:gd name="T14" fmla="*/ 5994 w 5407659"/>
                <a:gd name="T15" fmla="*/ 410640 h 457200"/>
                <a:gd name="T16" fmla="*/ 22336 w 5407659"/>
                <a:gd name="T17" fmla="*/ 434863 h 457200"/>
                <a:gd name="T18" fmla="*/ 46559 w 5407659"/>
                <a:gd name="T19" fmla="*/ 451205 h 457200"/>
                <a:gd name="T20" fmla="*/ 76200 w 5407659"/>
                <a:gd name="T21" fmla="*/ 457200 h 457200"/>
                <a:gd name="T22" fmla="*/ 5330953 w 5407659"/>
                <a:gd name="T23" fmla="*/ 457200 h 457200"/>
                <a:gd name="T24" fmla="*/ 5360593 w 5407659"/>
                <a:gd name="T25" fmla="*/ 451205 h 457200"/>
                <a:gd name="T26" fmla="*/ 5384816 w 5407659"/>
                <a:gd name="T27" fmla="*/ 434863 h 457200"/>
                <a:gd name="T28" fmla="*/ 5401158 w 5407659"/>
                <a:gd name="T29" fmla="*/ 410640 h 457200"/>
                <a:gd name="T30" fmla="*/ 5407153 w 5407659"/>
                <a:gd name="T31" fmla="*/ 381000 h 457200"/>
                <a:gd name="T32" fmla="*/ 5407153 w 5407659"/>
                <a:gd name="T33" fmla="*/ 76200 h 457200"/>
                <a:gd name="T34" fmla="*/ 5401158 w 5407659"/>
                <a:gd name="T35" fmla="*/ 46559 h 457200"/>
                <a:gd name="T36" fmla="*/ 5384816 w 5407659"/>
                <a:gd name="T37" fmla="*/ 22336 h 457200"/>
                <a:gd name="T38" fmla="*/ 5360593 w 5407659"/>
                <a:gd name="T39" fmla="*/ 5994 h 457200"/>
                <a:gd name="T40" fmla="*/ 5330953 w 5407659"/>
                <a:gd name="T41" fmla="*/ 0 h 457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07659" h="457200">
                  <a:moveTo>
                    <a:pt x="533095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5330952" y="457200"/>
                  </a:lnTo>
                  <a:lnTo>
                    <a:pt x="5360592" y="451205"/>
                  </a:lnTo>
                  <a:lnTo>
                    <a:pt x="5384815" y="434863"/>
                  </a:lnTo>
                  <a:lnTo>
                    <a:pt x="5401157" y="410640"/>
                  </a:lnTo>
                  <a:lnTo>
                    <a:pt x="5407152" y="381000"/>
                  </a:lnTo>
                  <a:lnTo>
                    <a:pt x="5407152" y="76200"/>
                  </a:lnTo>
                  <a:lnTo>
                    <a:pt x="5401157" y="46559"/>
                  </a:lnTo>
                  <a:lnTo>
                    <a:pt x="5384815" y="22336"/>
                  </a:lnTo>
                  <a:lnTo>
                    <a:pt x="5360592" y="5994"/>
                  </a:lnTo>
                  <a:lnTo>
                    <a:pt x="5330952" y="0"/>
                  </a:lnTo>
                  <a:close/>
                </a:path>
              </a:pathLst>
            </a:custGeom>
            <a:solidFill>
              <a:srgbClr val="8EB4E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5" name="object 15"/>
            <p:cNvSpPr>
              <a:spLocks/>
            </p:cNvSpPr>
            <p:nvPr/>
          </p:nvSpPr>
          <p:spPr bwMode="auto">
            <a:xfrm>
              <a:off x="1828800" y="1197864"/>
              <a:ext cx="5407660" cy="457200"/>
            </a:xfrm>
            <a:custGeom>
              <a:avLst/>
              <a:gdLst>
                <a:gd name="T0" fmla="*/ 0 w 5407659"/>
                <a:gd name="T1" fmla="*/ 76200 h 457200"/>
                <a:gd name="T2" fmla="*/ 5994 w 5407659"/>
                <a:gd name="T3" fmla="*/ 46559 h 457200"/>
                <a:gd name="T4" fmla="*/ 22336 w 5407659"/>
                <a:gd name="T5" fmla="*/ 22336 h 457200"/>
                <a:gd name="T6" fmla="*/ 46559 w 5407659"/>
                <a:gd name="T7" fmla="*/ 5994 h 457200"/>
                <a:gd name="T8" fmla="*/ 76200 w 5407659"/>
                <a:gd name="T9" fmla="*/ 0 h 457200"/>
                <a:gd name="T10" fmla="*/ 5330953 w 5407659"/>
                <a:gd name="T11" fmla="*/ 0 h 457200"/>
                <a:gd name="T12" fmla="*/ 5360593 w 5407659"/>
                <a:gd name="T13" fmla="*/ 5994 h 457200"/>
                <a:gd name="T14" fmla="*/ 5384816 w 5407659"/>
                <a:gd name="T15" fmla="*/ 22336 h 457200"/>
                <a:gd name="T16" fmla="*/ 5401158 w 5407659"/>
                <a:gd name="T17" fmla="*/ 46559 h 457200"/>
                <a:gd name="T18" fmla="*/ 5407153 w 5407659"/>
                <a:gd name="T19" fmla="*/ 76200 h 457200"/>
                <a:gd name="T20" fmla="*/ 5407153 w 5407659"/>
                <a:gd name="T21" fmla="*/ 381000 h 457200"/>
                <a:gd name="T22" fmla="*/ 5401158 w 5407659"/>
                <a:gd name="T23" fmla="*/ 410640 h 457200"/>
                <a:gd name="T24" fmla="*/ 5384816 w 5407659"/>
                <a:gd name="T25" fmla="*/ 434863 h 457200"/>
                <a:gd name="T26" fmla="*/ 5360593 w 5407659"/>
                <a:gd name="T27" fmla="*/ 451205 h 457200"/>
                <a:gd name="T28" fmla="*/ 5330953 w 5407659"/>
                <a:gd name="T29" fmla="*/ 457200 h 457200"/>
                <a:gd name="T30" fmla="*/ 76200 w 5407659"/>
                <a:gd name="T31" fmla="*/ 457200 h 457200"/>
                <a:gd name="T32" fmla="*/ 46559 w 5407659"/>
                <a:gd name="T33" fmla="*/ 451205 h 457200"/>
                <a:gd name="T34" fmla="*/ 22336 w 5407659"/>
                <a:gd name="T35" fmla="*/ 434863 h 457200"/>
                <a:gd name="T36" fmla="*/ 5994 w 5407659"/>
                <a:gd name="T37" fmla="*/ 410640 h 457200"/>
                <a:gd name="T38" fmla="*/ 0 w 5407659"/>
                <a:gd name="T39" fmla="*/ 381000 h 457200"/>
                <a:gd name="T40" fmla="*/ 0 w 5407659"/>
                <a:gd name="T41" fmla="*/ 76200 h 457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07659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5330952" y="0"/>
                  </a:lnTo>
                  <a:lnTo>
                    <a:pt x="5360592" y="5994"/>
                  </a:lnTo>
                  <a:lnTo>
                    <a:pt x="5384815" y="22336"/>
                  </a:lnTo>
                  <a:lnTo>
                    <a:pt x="5401157" y="46559"/>
                  </a:lnTo>
                  <a:lnTo>
                    <a:pt x="5407152" y="76200"/>
                  </a:lnTo>
                  <a:lnTo>
                    <a:pt x="5407152" y="381000"/>
                  </a:lnTo>
                  <a:lnTo>
                    <a:pt x="5401157" y="410640"/>
                  </a:lnTo>
                  <a:lnTo>
                    <a:pt x="5384815" y="434863"/>
                  </a:lnTo>
                  <a:lnTo>
                    <a:pt x="5360592" y="451205"/>
                  </a:lnTo>
                  <a:lnTo>
                    <a:pt x="5330952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6050" y="1282700"/>
            <a:ext cx="3692525" cy="27146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600" b="1" spc="5" dirty="0">
                <a:latin typeface="Times New Roman"/>
                <a:cs typeface="Times New Roman"/>
              </a:rPr>
              <a:t>ПО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РЕШЕНИЮ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РУКОВОДИТЕЛЯ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ОО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250" name="object 17"/>
          <p:cNvGrpSpPr>
            <a:grpSpLocks/>
          </p:cNvGrpSpPr>
          <p:nvPr/>
        </p:nvGrpSpPr>
        <p:grpSpPr bwMode="auto">
          <a:xfrm>
            <a:off x="301625" y="3703638"/>
            <a:ext cx="8531225" cy="530225"/>
            <a:chOff x="301752" y="3703320"/>
            <a:chExt cx="8531860" cy="530860"/>
          </a:xfrm>
        </p:grpSpPr>
        <p:sp>
          <p:nvSpPr>
            <p:cNvPr id="10271" name="object 18"/>
            <p:cNvSpPr>
              <a:spLocks/>
            </p:cNvSpPr>
            <p:nvPr/>
          </p:nvSpPr>
          <p:spPr bwMode="auto">
            <a:xfrm>
              <a:off x="313944" y="3715512"/>
              <a:ext cx="8507095" cy="506095"/>
            </a:xfrm>
            <a:custGeom>
              <a:avLst/>
              <a:gdLst>
                <a:gd name="T0" fmla="*/ 8422640 w 8507095"/>
                <a:gd name="T1" fmla="*/ 0 h 506095"/>
                <a:gd name="T2" fmla="*/ 84328 w 8507095"/>
                <a:gd name="T3" fmla="*/ 0 h 506095"/>
                <a:gd name="T4" fmla="*/ 51504 w 8507095"/>
                <a:gd name="T5" fmla="*/ 6621 h 506095"/>
                <a:gd name="T6" fmla="*/ 24699 w 8507095"/>
                <a:gd name="T7" fmla="*/ 24685 h 506095"/>
                <a:gd name="T8" fmla="*/ 6627 w 8507095"/>
                <a:gd name="T9" fmla="*/ 51488 h 506095"/>
                <a:gd name="T10" fmla="*/ 0 w 8507095"/>
                <a:gd name="T11" fmla="*/ 84327 h 506095"/>
                <a:gd name="T12" fmla="*/ 0 w 8507095"/>
                <a:gd name="T13" fmla="*/ 421639 h 506095"/>
                <a:gd name="T14" fmla="*/ 6627 w 8507095"/>
                <a:gd name="T15" fmla="*/ 454479 h 506095"/>
                <a:gd name="T16" fmla="*/ 24699 w 8507095"/>
                <a:gd name="T17" fmla="*/ 481282 h 506095"/>
                <a:gd name="T18" fmla="*/ 51504 w 8507095"/>
                <a:gd name="T19" fmla="*/ 499346 h 506095"/>
                <a:gd name="T20" fmla="*/ 84328 w 8507095"/>
                <a:gd name="T21" fmla="*/ 505968 h 506095"/>
                <a:gd name="T22" fmla="*/ 8422640 w 8507095"/>
                <a:gd name="T23" fmla="*/ 505968 h 506095"/>
                <a:gd name="T24" fmla="*/ 8455479 w 8507095"/>
                <a:gd name="T25" fmla="*/ 499346 h 506095"/>
                <a:gd name="T26" fmla="*/ 8482282 w 8507095"/>
                <a:gd name="T27" fmla="*/ 481282 h 506095"/>
                <a:gd name="T28" fmla="*/ 8500346 w 8507095"/>
                <a:gd name="T29" fmla="*/ 454479 h 506095"/>
                <a:gd name="T30" fmla="*/ 8506967 w 8507095"/>
                <a:gd name="T31" fmla="*/ 421639 h 506095"/>
                <a:gd name="T32" fmla="*/ 8506967 w 8507095"/>
                <a:gd name="T33" fmla="*/ 84327 h 506095"/>
                <a:gd name="T34" fmla="*/ 8500346 w 8507095"/>
                <a:gd name="T35" fmla="*/ 51488 h 506095"/>
                <a:gd name="T36" fmla="*/ 8482282 w 8507095"/>
                <a:gd name="T37" fmla="*/ 24685 h 506095"/>
                <a:gd name="T38" fmla="*/ 8455479 w 8507095"/>
                <a:gd name="T39" fmla="*/ 6621 h 506095"/>
                <a:gd name="T40" fmla="*/ 8422640 w 8507095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07095" h="506095">
                  <a:moveTo>
                    <a:pt x="8422640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8" y="505968"/>
                  </a:lnTo>
                  <a:lnTo>
                    <a:pt x="8422640" y="505968"/>
                  </a:lnTo>
                  <a:lnTo>
                    <a:pt x="8455479" y="499346"/>
                  </a:lnTo>
                  <a:lnTo>
                    <a:pt x="8482282" y="481282"/>
                  </a:lnTo>
                  <a:lnTo>
                    <a:pt x="8500346" y="454479"/>
                  </a:lnTo>
                  <a:lnTo>
                    <a:pt x="8506967" y="421639"/>
                  </a:lnTo>
                  <a:lnTo>
                    <a:pt x="8506967" y="84327"/>
                  </a:lnTo>
                  <a:lnTo>
                    <a:pt x="8500346" y="51488"/>
                  </a:lnTo>
                  <a:lnTo>
                    <a:pt x="8482282" y="24685"/>
                  </a:lnTo>
                  <a:lnTo>
                    <a:pt x="8455479" y="6621"/>
                  </a:lnTo>
                  <a:lnTo>
                    <a:pt x="84226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2" name="object 19"/>
            <p:cNvSpPr>
              <a:spLocks/>
            </p:cNvSpPr>
            <p:nvPr/>
          </p:nvSpPr>
          <p:spPr bwMode="auto">
            <a:xfrm>
              <a:off x="313944" y="3715512"/>
              <a:ext cx="8507095" cy="506095"/>
            </a:xfrm>
            <a:custGeom>
              <a:avLst/>
              <a:gdLst>
                <a:gd name="T0" fmla="*/ 0 w 8507095"/>
                <a:gd name="T1" fmla="*/ 84327 h 506095"/>
                <a:gd name="T2" fmla="*/ 6627 w 8507095"/>
                <a:gd name="T3" fmla="*/ 51488 h 506095"/>
                <a:gd name="T4" fmla="*/ 24699 w 8507095"/>
                <a:gd name="T5" fmla="*/ 24685 h 506095"/>
                <a:gd name="T6" fmla="*/ 51504 w 8507095"/>
                <a:gd name="T7" fmla="*/ 6621 h 506095"/>
                <a:gd name="T8" fmla="*/ 84328 w 8507095"/>
                <a:gd name="T9" fmla="*/ 0 h 506095"/>
                <a:gd name="T10" fmla="*/ 8422640 w 8507095"/>
                <a:gd name="T11" fmla="*/ 0 h 506095"/>
                <a:gd name="T12" fmla="*/ 8455479 w 8507095"/>
                <a:gd name="T13" fmla="*/ 6621 h 506095"/>
                <a:gd name="T14" fmla="*/ 8482282 w 8507095"/>
                <a:gd name="T15" fmla="*/ 24685 h 506095"/>
                <a:gd name="T16" fmla="*/ 8500346 w 8507095"/>
                <a:gd name="T17" fmla="*/ 51488 h 506095"/>
                <a:gd name="T18" fmla="*/ 8506967 w 8507095"/>
                <a:gd name="T19" fmla="*/ 84327 h 506095"/>
                <a:gd name="T20" fmla="*/ 8506967 w 8507095"/>
                <a:gd name="T21" fmla="*/ 421639 h 506095"/>
                <a:gd name="T22" fmla="*/ 8500346 w 8507095"/>
                <a:gd name="T23" fmla="*/ 454479 h 506095"/>
                <a:gd name="T24" fmla="*/ 8482282 w 8507095"/>
                <a:gd name="T25" fmla="*/ 481282 h 506095"/>
                <a:gd name="T26" fmla="*/ 8455479 w 8507095"/>
                <a:gd name="T27" fmla="*/ 499346 h 506095"/>
                <a:gd name="T28" fmla="*/ 8422640 w 8507095"/>
                <a:gd name="T29" fmla="*/ 505968 h 506095"/>
                <a:gd name="T30" fmla="*/ 84328 w 8507095"/>
                <a:gd name="T31" fmla="*/ 505968 h 506095"/>
                <a:gd name="T32" fmla="*/ 51504 w 8507095"/>
                <a:gd name="T33" fmla="*/ 499346 h 506095"/>
                <a:gd name="T34" fmla="*/ 24699 w 8507095"/>
                <a:gd name="T35" fmla="*/ 481282 h 506095"/>
                <a:gd name="T36" fmla="*/ 6627 w 8507095"/>
                <a:gd name="T37" fmla="*/ 454479 h 506095"/>
                <a:gd name="T38" fmla="*/ 0 w 8507095"/>
                <a:gd name="T39" fmla="*/ 421639 h 506095"/>
                <a:gd name="T40" fmla="*/ 0 w 8507095"/>
                <a:gd name="T41" fmla="*/ 84327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07095" h="506095">
                  <a:moveTo>
                    <a:pt x="0" y="84327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8" y="0"/>
                  </a:lnTo>
                  <a:lnTo>
                    <a:pt x="8422640" y="0"/>
                  </a:lnTo>
                  <a:lnTo>
                    <a:pt x="8455479" y="6621"/>
                  </a:lnTo>
                  <a:lnTo>
                    <a:pt x="8482282" y="24685"/>
                  </a:lnTo>
                  <a:lnTo>
                    <a:pt x="8500346" y="51488"/>
                  </a:lnTo>
                  <a:lnTo>
                    <a:pt x="8506967" y="84327"/>
                  </a:lnTo>
                  <a:lnTo>
                    <a:pt x="8506967" y="421639"/>
                  </a:lnTo>
                  <a:lnTo>
                    <a:pt x="8500346" y="454479"/>
                  </a:lnTo>
                  <a:lnTo>
                    <a:pt x="8482282" y="481282"/>
                  </a:lnTo>
                  <a:lnTo>
                    <a:pt x="8455479" y="499346"/>
                  </a:lnTo>
                  <a:lnTo>
                    <a:pt x="8422640" y="505968"/>
                  </a:lnTo>
                  <a:lnTo>
                    <a:pt x="84328" y="505968"/>
                  </a:lnTo>
                  <a:lnTo>
                    <a:pt x="51504" y="499346"/>
                  </a:lnTo>
                  <a:lnTo>
                    <a:pt x="24699" y="481282"/>
                  </a:lnTo>
                  <a:lnTo>
                    <a:pt x="6627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251" name="object 20"/>
          <p:cNvGrpSpPr>
            <a:grpSpLocks/>
          </p:cNvGrpSpPr>
          <p:nvPr/>
        </p:nvGrpSpPr>
        <p:grpSpPr bwMode="auto">
          <a:xfrm>
            <a:off x="311150" y="4349750"/>
            <a:ext cx="2127250" cy="530225"/>
            <a:chOff x="310895" y="4349496"/>
            <a:chExt cx="2127885" cy="530860"/>
          </a:xfrm>
        </p:grpSpPr>
        <p:sp>
          <p:nvSpPr>
            <p:cNvPr id="10269" name="object 21"/>
            <p:cNvSpPr>
              <a:spLocks/>
            </p:cNvSpPr>
            <p:nvPr/>
          </p:nvSpPr>
          <p:spPr bwMode="auto">
            <a:xfrm>
              <a:off x="323087" y="4361688"/>
              <a:ext cx="2103120" cy="506095"/>
            </a:xfrm>
            <a:custGeom>
              <a:avLst/>
              <a:gdLst>
                <a:gd name="T0" fmla="*/ 2018792 w 2103120"/>
                <a:gd name="T1" fmla="*/ 0 h 506095"/>
                <a:gd name="T2" fmla="*/ 84327 w 2103120"/>
                <a:gd name="T3" fmla="*/ 0 h 506095"/>
                <a:gd name="T4" fmla="*/ 51504 w 2103120"/>
                <a:gd name="T5" fmla="*/ 6621 h 506095"/>
                <a:gd name="T6" fmla="*/ 24699 w 2103120"/>
                <a:gd name="T7" fmla="*/ 24685 h 506095"/>
                <a:gd name="T8" fmla="*/ 6627 w 2103120"/>
                <a:gd name="T9" fmla="*/ 51488 h 506095"/>
                <a:gd name="T10" fmla="*/ 0 w 2103120"/>
                <a:gd name="T11" fmla="*/ 84328 h 506095"/>
                <a:gd name="T12" fmla="*/ 0 w 2103120"/>
                <a:gd name="T13" fmla="*/ 421639 h 506095"/>
                <a:gd name="T14" fmla="*/ 6627 w 2103120"/>
                <a:gd name="T15" fmla="*/ 454479 h 506095"/>
                <a:gd name="T16" fmla="*/ 24699 w 2103120"/>
                <a:gd name="T17" fmla="*/ 481282 h 506095"/>
                <a:gd name="T18" fmla="*/ 51504 w 2103120"/>
                <a:gd name="T19" fmla="*/ 499346 h 506095"/>
                <a:gd name="T20" fmla="*/ 84327 w 2103120"/>
                <a:gd name="T21" fmla="*/ 505968 h 506095"/>
                <a:gd name="T22" fmla="*/ 2018792 w 2103120"/>
                <a:gd name="T23" fmla="*/ 505968 h 506095"/>
                <a:gd name="T24" fmla="*/ 2051631 w 2103120"/>
                <a:gd name="T25" fmla="*/ 499346 h 506095"/>
                <a:gd name="T26" fmla="*/ 2078434 w 2103120"/>
                <a:gd name="T27" fmla="*/ 481282 h 506095"/>
                <a:gd name="T28" fmla="*/ 2096498 w 2103120"/>
                <a:gd name="T29" fmla="*/ 454479 h 506095"/>
                <a:gd name="T30" fmla="*/ 2103120 w 2103120"/>
                <a:gd name="T31" fmla="*/ 421639 h 506095"/>
                <a:gd name="T32" fmla="*/ 2103120 w 2103120"/>
                <a:gd name="T33" fmla="*/ 84328 h 506095"/>
                <a:gd name="T34" fmla="*/ 2096498 w 2103120"/>
                <a:gd name="T35" fmla="*/ 51488 h 506095"/>
                <a:gd name="T36" fmla="*/ 2078434 w 2103120"/>
                <a:gd name="T37" fmla="*/ 24685 h 506095"/>
                <a:gd name="T38" fmla="*/ 2051631 w 2103120"/>
                <a:gd name="T39" fmla="*/ 6621 h 506095"/>
                <a:gd name="T40" fmla="*/ 2018792 w 2103120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03120" h="506095">
                  <a:moveTo>
                    <a:pt x="2018792" y="0"/>
                  </a:moveTo>
                  <a:lnTo>
                    <a:pt x="84327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7" y="505968"/>
                  </a:lnTo>
                  <a:lnTo>
                    <a:pt x="2018792" y="505968"/>
                  </a:lnTo>
                  <a:lnTo>
                    <a:pt x="2051631" y="499346"/>
                  </a:lnTo>
                  <a:lnTo>
                    <a:pt x="2078434" y="481282"/>
                  </a:lnTo>
                  <a:lnTo>
                    <a:pt x="2096498" y="454479"/>
                  </a:lnTo>
                  <a:lnTo>
                    <a:pt x="2103120" y="421639"/>
                  </a:lnTo>
                  <a:lnTo>
                    <a:pt x="2103120" y="84328"/>
                  </a:lnTo>
                  <a:lnTo>
                    <a:pt x="2096498" y="51488"/>
                  </a:lnTo>
                  <a:lnTo>
                    <a:pt x="2078434" y="24685"/>
                  </a:lnTo>
                  <a:lnTo>
                    <a:pt x="2051631" y="6621"/>
                  </a:lnTo>
                  <a:lnTo>
                    <a:pt x="201879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0" name="object 22"/>
            <p:cNvSpPr>
              <a:spLocks/>
            </p:cNvSpPr>
            <p:nvPr/>
          </p:nvSpPr>
          <p:spPr bwMode="auto">
            <a:xfrm>
              <a:off x="323087" y="4361688"/>
              <a:ext cx="2103120" cy="506095"/>
            </a:xfrm>
            <a:custGeom>
              <a:avLst/>
              <a:gdLst>
                <a:gd name="T0" fmla="*/ 0 w 2103120"/>
                <a:gd name="T1" fmla="*/ 84328 h 506095"/>
                <a:gd name="T2" fmla="*/ 6627 w 2103120"/>
                <a:gd name="T3" fmla="*/ 51488 h 506095"/>
                <a:gd name="T4" fmla="*/ 24699 w 2103120"/>
                <a:gd name="T5" fmla="*/ 24685 h 506095"/>
                <a:gd name="T6" fmla="*/ 51504 w 2103120"/>
                <a:gd name="T7" fmla="*/ 6621 h 506095"/>
                <a:gd name="T8" fmla="*/ 84327 w 2103120"/>
                <a:gd name="T9" fmla="*/ 0 h 506095"/>
                <a:gd name="T10" fmla="*/ 2018792 w 2103120"/>
                <a:gd name="T11" fmla="*/ 0 h 506095"/>
                <a:gd name="T12" fmla="*/ 2051631 w 2103120"/>
                <a:gd name="T13" fmla="*/ 6621 h 506095"/>
                <a:gd name="T14" fmla="*/ 2078434 w 2103120"/>
                <a:gd name="T15" fmla="*/ 24685 h 506095"/>
                <a:gd name="T16" fmla="*/ 2096498 w 2103120"/>
                <a:gd name="T17" fmla="*/ 51488 h 506095"/>
                <a:gd name="T18" fmla="*/ 2103120 w 2103120"/>
                <a:gd name="T19" fmla="*/ 84328 h 506095"/>
                <a:gd name="T20" fmla="*/ 2103120 w 2103120"/>
                <a:gd name="T21" fmla="*/ 421639 h 506095"/>
                <a:gd name="T22" fmla="*/ 2096498 w 2103120"/>
                <a:gd name="T23" fmla="*/ 454479 h 506095"/>
                <a:gd name="T24" fmla="*/ 2078434 w 2103120"/>
                <a:gd name="T25" fmla="*/ 481282 h 506095"/>
                <a:gd name="T26" fmla="*/ 2051631 w 2103120"/>
                <a:gd name="T27" fmla="*/ 499346 h 506095"/>
                <a:gd name="T28" fmla="*/ 2018792 w 2103120"/>
                <a:gd name="T29" fmla="*/ 505968 h 506095"/>
                <a:gd name="T30" fmla="*/ 84327 w 2103120"/>
                <a:gd name="T31" fmla="*/ 505968 h 506095"/>
                <a:gd name="T32" fmla="*/ 51504 w 2103120"/>
                <a:gd name="T33" fmla="*/ 499346 h 506095"/>
                <a:gd name="T34" fmla="*/ 24699 w 2103120"/>
                <a:gd name="T35" fmla="*/ 481282 h 506095"/>
                <a:gd name="T36" fmla="*/ 6627 w 2103120"/>
                <a:gd name="T37" fmla="*/ 454479 h 506095"/>
                <a:gd name="T38" fmla="*/ 0 w 2103120"/>
                <a:gd name="T39" fmla="*/ 421639 h 506095"/>
                <a:gd name="T40" fmla="*/ 0 w 2103120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03120" h="506095">
                  <a:moveTo>
                    <a:pt x="0" y="84328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7" y="0"/>
                  </a:lnTo>
                  <a:lnTo>
                    <a:pt x="2018792" y="0"/>
                  </a:lnTo>
                  <a:lnTo>
                    <a:pt x="2051631" y="6621"/>
                  </a:lnTo>
                  <a:lnTo>
                    <a:pt x="2078434" y="24685"/>
                  </a:lnTo>
                  <a:lnTo>
                    <a:pt x="2096498" y="51488"/>
                  </a:lnTo>
                  <a:lnTo>
                    <a:pt x="2103120" y="84328"/>
                  </a:lnTo>
                  <a:lnTo>
                    <a:pt x="2103120" y="421639"/>
                  </a:lnTo>
                  <a:lnTo>
                    <a:pt x="2096498" y="454479"/>
                  </a:lnTo>
                  <a:lnTo>
                    <a:pt x="2078434" y="481282"/>
                  </a:lnTo>
                  <a:lnTo>
                    <a:pt x="2051631" y="499346"/>
                  </a:lnTo>
                  <a:lnTo>
                    <a:pt x="2018792" y="505968"/>
                  </a:lnTo>
                  <a:lnTo>
                    <a:pt x="84327" y="505968"/>
                  </a:lnTo>
                  <a:lnTo>
                    <a:pt x="51504" y="499346"/>
                  </a:lnTo>
                  <a:lnTo>
                    <a:pt x="24699" y="481282"/>
                  </a:lnTo>
                  <a:lnTo>
                    <a:pt x="6627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252" name="object 23"/>
          <p:cNvGrpSpPr>
            <a:grpSpLocks/>
          </p:cNvGrpSpPr>
          <p:nvPr/>
        </p:nvGrpSpPr>
        <p:grpSpPr bwMode="auto">
          <a:xfrm>
            <a:off x="2755900" y="4349750"/>
            <a:ext cx="2836863" cy="530225"/>
            <a:chOff x="2755392" y="4349496"/>
            <a:chExt cx="2837815" cy="530860"/>
          </a:xfrm>
        </p:grpSpPr>
        <p:sp>
          <p:nvSpPr>
            <p:cNvPr id="10267" name="object 24"/>
            <p:cNvSpPr>
              <a:spLocks/>
            </p:cNvSpPr>
            <p:nvPr/>
          </p:nvSpPr>
          <p:spPr bwMode="auto">
            <a:xfrm>
              <a:off x="2767584" y="4361688"/>
              <a:ext cx="2813685" cy="506095"/>
            </a:xfrm>
            <a:custGeom>
              <a:avLst/>
              <a:gdLst>
                <a:gd name="T0" fmla="*/ 2728976 w 2813685"/>
                <a:gd name="T1" fmla="*/ 0 h 506095"/>
                <a:gd name="T2" fmla="*/ 84328 w 2813685"/>
                <a:gd name="T3" fmla="*/ 0 h 506095"/>
                <a:gd name="T4" fmla="*/ 51488 w 2813685"/>
                <a:gd name="T5" fmla="*/ 6621 h 506095"/>
                <a:gd name="T6" fmla="*/ 24685 w 2813685"/>
                <a:gd name="T7" fmla="*/ 24685 h 506095"/>
                <a:gd name="T8" fmla="*/ 6621 w 2813685"/>
                <a:gd name="T9" fmla="*/ 51488 h 506095"/>
                <a:gd name="T10" fmla="*/ 0 w 2813685"/>
                <a:gd name="T11" fmla="*/ 84328 h 506095"/>
                <a:gd name="T12" fmla="*/ 0 w 2813685"/>
                <a:gd name="T13" fmla="*/ 421639 h 506095"/>
                <a:gd name="T14" fmla="*/ 6621 w 2813685"/>
                <a:gd name="T15" fmla="*/ 454479 h 506095"/>
                <a:gd name="T16" fmla="*/ 24685 w 2813685"/>
                <a:gd name="T17" fmla="*/ 481282 h 506095"/>
                <a:gd name="T18" fmla="*/ 51488 w 2813685"/>
                <a:gd name="T19" fmla="*/ 499346 h 506095"/>
                <a:gd name="T20" fmla="*/ 84328 w 2813685"/>
                <a:gd name="T21" fmla="*/ 505968 h 506095"/>
                <a:gd name="T22" fmla="*/ 2728976 w 2813685"/>
                <a:gd name="T23" fmla="*/ 505968 h 506095"/>
                <a:gd name="T24" fmla="*/ 2761815 w 2813685"/>
                <a:gd name="T25" fmla="*/ 499346 h 506095"/>
                <a:gd name="T26" fmla="*/ 2788618 w 2813685"/>
                <a:gd name="T27" fmla="*/ 481282 h 506095"/>
                <a:gd name="T28" fmla="*/ 2806682 w 2813685"/>
                <a:gd name="T29" fmla="*/ 454479 h 506095"/>
                <a:gd name="T30" fmla="*/ 2813304 w 2813685"/>
                <a:gd name="T31" fmla="*/ 421639 h 506095"/>
                <a:gd name="T32" fmla="*/ 2813304 w 2813685"/>
                <a:gd name="T33" fmla="*/ 84328 h 506095"/>
                <a:gd name="T34" fmla="*/ 2806682 w 2813685"/>
                <a:gd name="T35" fmla="*/ 51488 h 506095"/>
                <a:gd name="T36" fmla="*/ 2788618 w 2813685"/>
                <a:gd name="T37" fmla="*/ 24685 h 506095"/>
                <a:gd name="T38" fmla="*/ 2761815 w 2813685"/>
                <a:gd name="T39" fmla="*/ 6621 h 506095"/>
                <a:gd name="T40" fmla="*/ 2728976 w 2813685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13685" h="506095">
                  <a:moveTo>
                    <a:pt x="2728976" y="0"/>
                  </a:moveTo>
                  <a:lnTo>
                    <a:pt x="84328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8" y="505968"/>
                  </a:lnTo>
                  <a:lnTo>
                    <a:pt x="2728976" y="505968"/>
                  </a:lnTo>
                  <a:lnTo>
                    <a:pt x="2761815" y="499346"/>
                  </a:lnTo>
                  <a:lnTo>
                    <a:pt x="2788618" y="481282"/>
                  </a:lnTo>
                  <a:lnTo>
                    <a:pt x="2806682" y="454479"/>
                  </a:lnTo>
                  <a:lnTo>
                    <a:pt x="2813304" y="421639"/>
                  </a:lnTo>
                  <a:lnTo>
                    <a:pt x="2813304" y="84328"/>
                  </a:lnTo>
                  <a:lnTo>
                    <a:pt x="2806682" y="51488"/>
                  </a:lnTo>
                  <a:lnTo>
                    <a:pt x="2788618" y="24685"/>
                  </a:lnTo>
                  <a:lnTo>
                    <a:pt x="2761815" y="6621"/>
                  </a:lnTo>
                  <a:lnTo>
                    <a:pt x="2728976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8" name="object 25"/>
            <p:cNvSpPr>
              <a:spLocks/>
            </p:cNvSpPr>
            <p:nvPr/>
          </p:nvSpPr>
          <p:spPr bwMode="auto">
            <a:xfrm>
              <a:off x="2767584" y="4361688"/>
              <a:ext cx="2813685" cy="506095"/>
            </a:xfrm>
            <a:custGeom>
              <a:avLst/>
              <a:gdLst>
                <a:gd name="T0" fmla="*/ 0 w 2813685"/>
                <a:gd name="T1" fmla="*/ 84328 h 506095"/>
                <a:gd name="T2" fmla="*/ 6621 w 2813685"/>
                <a:gd name="T3" fmla="*/ 51488 h 506095"/>
                <a:gd name="T4" fmla="*/ 24685 w 2813685"/>
                <a:gd name="T5" fmla="*/ 24685 h 506095"/>
                <a:gd name="T6" fmla="*/ 51488 w 2813685"/>
                <a:gd name="T7" fmla="*/ 6621 h 506095"/>
                <a:gd name="T8" fmla="*/ 84328 w 2813685"/>
                <a:gd name="T9" fmla="*/ 0 h 506095"/>
                <a:gd name="T10" fmla="*/ 2728976 w 2813685"/>
                <a:gd name="T11" fmla="*/ 0 h 506095"/>
                <a:gd name="T12" fmla="*/ 2761815 w 2813685"/>
                <a:gd name="T13" fmla="*/ 6621 h 506095"/>
                <a:gd name="T14" fmla="*/ 2788618 w 2813685"/>
                <a:gd name="T15" fmla="*/ 24685 h 506095"/>
                <a:gd name="T16" fmla="*/ 2806682 w 2813685"/>
                <a:gd name="T17" fmla="*/ 51488 h 506095"/>
                <a:gd name="T18" fmla="*/ 2813304 w 2813685"/>
                <a:gd name="T19" fmla="*/ 84328 h 506095"/>
                <a:gd name="T20" fmla="*/ 2813304 w 2813685"/>
                <a:gd name="T21" fmla="*/ 421639 h 506095"/>
                <a:gd name="T22" fmla="*/ 2806682 w 2813685"/>
                <a:gd name="T23" fmla="*/ 454479 h 506095"/>
                <a:gd name="T24" fmla="*/ 2788618 w 2813685"/>
                <a:gd name="T25" fmla="*/ 481282 h 506095"/>
                <a:gd name="T26" fmla="*/ 2761815 w 2813685"/>
                <a:gd name="T27" fmla="*/ 499346 h 506095"/>
                <a:gd name="T28" fmla="*/ 2728976 w 2813685"/>
                <a:gd name="T29" fmla="*/ 505968 h 506095"/>
                <a:gd name="T30" fmla="*/ 84328 w 2813685"/>
                <a:gd name="T31" fmla="*/ 505968 h 506095"/>
                <a:gd name="T32" fmla="*/ 51488 w 2813685"/>
                <a:gd name="T33" fmla="*/ 499346 h 506095"/>
                <a:gd name="T34" fmla="*/ 24685 w 2813685"/>
                <a:gd name="T35" fmla="*/ 481282 h 506095"/>
                <a:gd name="T36" fmla="*/ 6621 w 2813685"/>
                <a:gd name="T37" fmla="*/ 454479 h 506095"/>
                <a:gd name="T38" fmla="*/ 0 w 2813685"/>
                <a:gd name="T39" fmla="*/ 421639 h 506095"/>
                <a:gd name="T40" fmla="*/ 0 w 2813685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13685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8" y="0"/>
                  </a:lnTo>
                  <a:lnTo>
                    <a:pt x="2728976" y="0"/>
                  </a:lnTo>
                  <a:lnTo>
                    <a:pt x="2761815" y="6621"/>
                  </a:lnTo>
                  <a:lnTo>
                    <a:pt x="2788618" y="24685"/>
                  </a:lnTo>
                  <a:lnTo>
                    <a:pt x="2806682" y="51488"/>
                  </a:lnTo>
                  <a:lnTo>
                    <a:pt x="2813304" y="84328"/>
                  </a:lnTo>
                  <a:lnTo>
                    <a:pt x="2813304" y="421639"/>
                  </a:lnTo>
                  <a:lnTo>
                    <a:pt x="2806682" y="454479"/>
                  </a:lnTo>
                  <a:lnTo>
                    <a:pt x="2788618" y="481282"/>
                  </a:lnTo>
                  <a:lnTo>
                    <a:pt x="2761815" y="499346"/>
                  </a:lnTo>
                  <a:lnTo>
                    <a:pt x="2728976" y="505968"/>
                  </a:lnTo>
                  <a:lnTo>
                    <a:pt x="84328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253" name="object 26"/>
          <p:cNvGrpSpPr>
            <a:grpSpLocks/>
          </p:cNvGrpSpPr>
          <p:nvPr/>
        </p:nvGrpSpPr>
        <p:grpSpPr bwMode="auto">
          <a:xfrm>
            <a:off x="5854700" y="4349750"/>
            <a:ext cx="2978150" cy="530225"/>
            <a:chOff x="5855208" y="4349496"/>
            <a:chExt cx="2978150" cy="530860"/>
          </a:xfrm>
        </p:grpSpPr>
        <p:sp>
          <p:nvSpPr>
            <p:cNvPr id="10265" name="object 27"/>
            <p:cNvSpPr>
              <a:spLocks/>
            </p:cNvSpPr>
            <p:nvPr/>
          </p:nvSpPr>
          <p:spPr bwMode="auto">
            <a:xfrm>
              <a:off x="5867400" y="4361688"/>
              <a:ext cx="2954020" cy="506095"/>
            </a:xfrm>
            <a:custGeom>
              <a:avLst/>
              <a:gdLst>
                <a:gd name="T0" fmla="*/ 2869183 w 2954020"/>
                <a:gd name="T1" fmla="*/ 0 h 506095"/>
                <a:gd name="T2" fmla="*/ 84327 w 2954020"/>
                <a:gd name="T3" fmla="*/ 0 h 506095"/>
                <a:gd name="T4" fmla="*/ 51488 w 2954020"/>
                <a:gd name="T5" fmla="*/ 6621 h 506095"/>
                <a:gd name="T6" fmla="*/ 24685 w 2954020"/>
                <a:gd name="T7" fmla="*/ 24685 h 506095"/>
                <a:gd name="T8" fmla="*/ 6621 w 2954020"/>
                <a:gd name="T9" fmla="*/ 51488 h 506095"/>
                <a:gd name="T10" fmla="*/ 0 w 2954020"/>
                <a:gd name="T11" fmla="*/ 84328 h 506095"/>
                <a:gd name="T12" fmla="*/ 0 w 2954020"/>
                <a:gd name="T13" fmla="*/ 421639 h 506095"/>
                <a:gd name="T14" fmla="*/ 6621 w 2954020"/>
                <a:gd name="T15" fmla="*/ 454479 h 506095"/>
                <a:gd name="T16" fmla="*/ 24685 w 2954020"/>
                <a:gd name="T17" fmla="*/ 481282 h 506095"/>
                <a:gd name="T18" fmla="*/ 51488 w 2954020"/>
                <a:gd name="T19" fmla="*/ 499346 h 506095"/>
                <a:gd name="T20" fmla="*/ 84327 w 2954020"/>
                <a:gd name="T21" fmla="*/ 505968 h 506095"/>
                <a:gd name="T22" fmla="*/ 2869183 w 2954020"/>
                <a:gd name="T23" fmla="*/ 505968 h 506095"/>
                <a:gd name="T24" fmla="*/ 2902023 w 2954020"/>
                <a:gd name="T25" fmla="*/ 499346 h 506095"/>
                <a:gd name="T26" fmla="*/ 2928826 w 2954020"/>
                <a:gd name="T27" fmla="*/ 481282 h 506095"/>
                <a:gd name="T28" fmla="*/ 2946890 w 2954020"/>
                <a:gd name="T29" fmla="*/ 454479 h 506095"/>
                <a:gd name="T30" fmla="*/ 2953511 w 2954020"/>
                <a:gd name="T31" fmla="*/ 421639 h 506095"/>
                <a:gd name="T32" fmla="*/ 2953511 w 2954020"/>
                <a:gd name="T33" fmla="*/ 84328 h 506095"/>
                <a:gd name="T34" fmla="*/ 2946890 w 2954020"/>
                <a:gd name="T35" fmla="*/ 51488 h 506095"/>
                <a:gd name="T36" fmla="*/ 2928826 w 2954020"/>
                <a:gd name="T37" fmla="*/ 24685 h 506095"/>
                <a:gd name="T38" fmla="*/ 2902023 w 2954020"/>
                <a:gd name="T39" fmla="*/ 6621 h 506095"/>
                <a:gd name="T40" fmla="*/ 2869183 w 2954020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54020" h="506095">
                  <a:moveTo>
                    <a:pt x="286918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869183" y="505968"/>
                  </a:lnTo>
                  <a:lnTo>
                    <a:pt x="2902023" y="499346"/>
                  </a:lnTo>
                  <a:lnTo>
                    <a:pt x="2928826" y="481282"/>
                  </a:lnTo>
                  <a:lnTo>
                    <a:pt x="2946890" y="454479"/>
                  </a:lnTo>
                  <a:lnTo>
                    <a:pt x="2953511" y="421639"/>
                  </a:lnTo>
                  <a:lnTo>
                    <a:pt x="2953511" y="84328"/>
                  </a:lnTo>
                  <a:lnTo>
                    <a:pt x="2946890" y="51488"/>
                  </a:lnTo>
                  <a:lnTo>
                    <a:pt x="2928826" y="24685"/>
                  </a:lnTo>
                  <a:lnTo>
                    <a:pt x="2902023" y="6621"/>
                  </a:lnTo>
                  <a:lnTo>
                    <a:pt x="2869183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6" name="object 28"/>
            <p:cNvSpPr>
              <a:spLocks/>
            </p:cNvSpPr>
            <p:nvPr/>
          </p:nvSpPr>
          <p:spPr bwMode="auto">
            <a:xfrm>
              <a:off x="5867400" y="4361688"/>
              <a:ext cx="2954020" cy="506095"/>
            </a:xfrm>
            <a:custGeom>
              <a:avLst/>
              <a:gdLst>
                <a:gd name="T0" fmla="*/ 0 w 2954020"/>
                <a:gd name="T1" fmla="*/ 84328 h 506095"/>
                <a:gd name="T2" fmla="*/ 6621 w 2954020"/>
                <a:gd name="T3" fmla="*/ 51488 h 506095"/>
                <a:gd name="T4" fmla="*/ 24685 w 2954020"/>
                <a:gd name="T5" fmla="*/ 24685 h 506095"/>
                <a:gd name="T6" fmla="*/ 51488 w 2954020"/>
                <a:gd name="T7" fmla="*/ 6621 h 506095"/>
                <a:gd name="T8" fmla="*/ 84327 w 2954020"/>
                <a:gd name="T9" fmla="*/ 0 h 506095"/>
                <a:gd name="T10" fmla="*/ 2869183 w 2954020"/>
                <a:gd name="T11" fmla="*/ 0 h 506095"/>
                <a:gd name="T12" fmla="*/ 2902023 w 2954020"/>
                <a:gd name="T13" fmla="*/ 6621 h 506095"/>
                <a:gd name="T14" fmla="*/ 2928826 w 2954020"/>
                <a:gd name="T15" fmla="*/ 24685 h 506095"/>
                <a:gd name="T16" fmla="*/ 2946890 w 2954020"/>
                <a:gd name="T17" fmla="*/ 51488 h 506095"/>
                <a:gd name="T18" fmla="*/ 2953511 w 2954020"/>
                <a:gd name="T19" fmla="*/ 84328 h 506095"/>
                <a:gd name="T20" fmla="*/ 2953511 w 2954020"/>
                <a:gd name="T21" fmla="*/ 421639 h 506095"/>
                <a:gd name="T22" fmla="*/ 2946890 w 2954020"/>
                <a:gd name="T23" fmla="*/ 454479 h 506095"/>
                <a:gd name="T24" fmla="*/ 2928826 w 2954020"/>
                <a:gd name="T25" fmla="*/ 481282 h 506095"/>
                <a:gd name="T26" fmla="*/ 2902023 w 2954020"/>
                <a:gd name="T27" fmla="*/ 499346 h 506095"/>
                <a:gd name="T28" fmla="*/ 2869183 w 2954020"/>
                <a:gd name="T29" fmla="*/ 505968 h 506095"/>
                <a:gd name="T30" fmla="*/ 84327 w 2954020"/>
                <a:gd name="T31" fmla="*/ 505968 h 506095"/>
                <a:gd name="T32" fmla="*/ 51488 w 2954020"/>
                <a:gd name="T33" fmla="*/ 499346 h 506095"/>
                <a:gd name="T34" fmla="*/ 24685 w 2954020"/>
                <a:gd name="T35" fmla="*/ 481282 h 506095"/>
                <a:gd name="T36" fmla="*/ 6621 w 2954020"/>
                <a:gd name="T37" fmla="*/ 454479 h 506095"/>
                <a:gd name="T38" fmla="*/ 0 w 2954020"/>
                <a:gd name="T39" fmla="*/ 421639 h 506095"/>
                <a:gd name="T40" fmla="*/ 0 w 2954020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54020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69183" y="0"/>
                  </a:lnTo>
                  <a:lnTo>
                    <a:pt x="2902023" y="6621"/>
                  </a:lnTo>
                  <a:lnTo>
                    <a:pt x="2928826" y="24685"/>
                  </a:lnTo>
                  <a:lnTo>
                    <a:pt x="2946890" y="51488"/>
                  </a:lnTo>
                  <a:lnTo>
                    <a:pt x="2953511" y="84328"/>
                  </a:lnTo>
                  <a:lnTo>
                    <a:pt x="2953511" y="421639"/>
                  </a:lnTo>
                  <a:lnTo>
                    <a:pt x="2946890" y="454479"/>
                  </a:lnTo>
                  <a:lnTo>
                    <a:pt x="2928826" y="481282"/>
                  </a:lnTo>
                  <a:lnTo>
                    <a:pt x="2902023" y="499346"/>
                  </a:lnTo>
                  <a:lnTo>
                    <a:pt x="286918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22988" y="4443413"/>
            <a:ext cx="2441575" cy="3286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000" spc="-40" dirty="0">
                <a:latin typeface="Times New Roman"/>
                <a:cs typeface="Times New Roman"/>
              </a:rPr>
              <a:t>аудитории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255" name="object 30"/>
          <p:cNvGrpSpPr>
            <a:grpSpLocks/>
          </p:cNvGrpSpPr>
          <p:nvPr/>
        </p:nvGrpSpPr>
        <p:grpSpPr bwMode="auto">
          <a:xfrm>
            <a:off x="261938" y="5002213"/>
            <a:ext cx="5618162" cy="1563687"/>
            <a:chOff x="262127" y="5001767"/>
            <a:chExt cx="5617845" cy="1564005"/>
          </a:xfrm>
        </p:grpSpPr>
        <p:sp>
          <p:nvSpPr>
            <p:cNvPr id="10263" name="object 31"/>
            <p:cNvSpPr>
              <a:spLocks/>
            </p:cNvSpPr>
            <p:nvPr/>
          </p:nvSpPr>
          <p:spPr bwMode="auto">
            <a:xfrm>
              <a:off x="274319" y="5013959"/>
              <a:ext cx="5593080" cy="1539240"/>
            </a:xfrm>
            <a:custGeom>
              <a:avLst/>
              <a:gdLst>
                <a:gd name="T0" fmla="*/ 5336540 w 5593080"/>
                <a:gd name="T1" fmla="*/ 0 h 1539240"/>
                <a:gd name="T2" fmla="*/ 256539 w 5593080"/>
                <a:gd name="T3" fmla="*/ 0 h 1539240"/>
                <a:gd name="T4" fmla="*/ 210427 w 5593080"/>
                <a:gd name="T5" fmla="*/ 4131 h 1539240"/>
                <a:gd name="T6" fmla="*/ 167025 w 5593080"/>
                <a:gd name="T7" fmla="*/ 16044 h 1539240"/>
                <a:gd name="T8" fmla="*/ 127060 w 5593080"/>
                <a:gd name="T9" fmla="*/ 35014 h 1539240"/>
                <a:gd name="T10" fmla="*/ 91255 w 5593080"/>
                <a:gd name="T11" fmla="*/ 60318 h 1539240"/>
                <a:gd name="T12" fmla="*/ 60335 w 5593080"/>
                <a:gd name="T13" fmla="*/ 91234 h 1539240"/>
                <a:gd name="T14" fmla="*/ 35025 w 5593080"/>
                <a:gd name="T15" fmla="*/ 127037 h 1539240"/>
                <a:gd name="T16" fmla="*/ 16050 w 5593080"/>
                <a:gd name="T17" fmla="*/ 167005 h 1539240"/>
                <a:gd name="T18" fmla="*/ 4133 w 5593080"/>
                <a:gd name="T19" fmla="*/ 210413 h 1539240"/>
                <a:gd name="T20" fmla="*/ 0 w 5593080"/>
                <a:gd name="T21" fmla="*/ 256539 h 1539240"/>
                <a:gd name="T22" fmla="*/ 0 w 5593080"/>
                <a:gd name="T23" fmla="*/ 1282687 h 1539240"/>
                <a:gd name="T24" fmla="*/ 4133 w 5593080"/>
                <a:gd name="T25" fmla="*/ 1328803 h 1539240"/>
                <a:gd name="T26" fmla="*/ 16050 w 5593080"/>
                <a:gd name="T27" fmla="*/ 1372208 h 1539240"/>
                <a:gd name="T28" fmla="*/ 35025 w 5593080"/>
                <a:gd name="T29" fmla="*/ 1412176 h 1539240"/>
                <a:gd name="T30" fmla="*/ 60335 w 5593080"/>
                <a:gd name="T31" fmla="*/ 1447982 h 1539240"/>
                <a:gd name="T32" fmla="*/ 91255 w 5593080"/>
                <a:gd name="T33" fmla="*/ 1478903 h 1539240"/>
                <a:gd name="T34" fmla="*/ 127060 w 5593080"/>
                <a:gd name="T35" fmla="*/ 1504213 h 1539240"/>
                <a:gd name="T36" fmla="*/ 167025 w 5593080"/>
                <a:gd name="T37" fmla="*/ 1523189 h 1539240"/>
                <a:gd name="T38" fmla="*/ 210427 w 5593080"/>
                <a:gd name="T39" fmla="*/ 1535106 h 1539240"/>
                <a:gd name="T40" fmla="*/ 256539 w 5593080"/>
                <a:gd name="T41" fmla="*/ 1539239 h 1539240"/>
                <a:gd name="T42" fmla="*/ 5336540 w 5593080"/>
                <a:gd name="T43" fmla="*/ 1539239 h 1539240"/>
                <a:gd name="T44" fmla="*/ 5382666 w 5593080"/>
                <a:gd name="T45" fmla="*/ 1535106 h 1539240"/>
                <a:gd name="T46" fmla="*/ 5426074 w 5593080"/>
                <a:gd name="T47" fmla="*/ 1523189 h 1539240"/>
                <a:gd name="T48" fmla="*/ 5466042 w 5593080"/>
                <a:gd name="T49" fmla="*/ 1504213 h 1539240"/>
                <a:gd name="T50" fmla="*/ 5501845 w 5593080"/>
                <a:gd name="T51" fmla="*/ 1478903 h 1539240"/>
                <a:gd name="T52" fmla="*/ 5532761 w 5593080"/>
                <a:gd name="T53" fmla="*/ 1447982 h 1539240"/>
                <a:gd name="T54" fmla="*/ 5558065 w 5593080"/>
                <a:gd name="T55" fmla="*/ 1412176 h 1539240"/>
                <a:gd name="T56" fmla="*/ 5577035 w 5593080"/>
                <a:gd name="T57" fmla="*/ 1372208 h 1539240"/>
                <a:gd name="T58" fmla="*/ 5588948 w 5593080"/>
                <a:gd name="T59" fmla="*/ 1328803 h 1539240"/>
                <a:gd name="T60" fmla="*/ 5593080 w 5593080"/>
                <a:gd name="T61" fmla="*/ 1282687 h 1539240"/>
                <a:gd name="T62" fmla="*/ 5593080 w 5593080"/>
                <a:gd name="T63" fmla="*/ 256539 h 1539240"/>
                <a:gd name="T64" fmla="*/ 5588948 w 5593080"/>
                <a:gd name="T65" fmla="*/ 210413 h 1539240"/>
                <a:gd name="T66" fmla="*/ 5577035 w 5593080"/>
                <a:gd name="T67" fmla="*/ 167005 h 1539240"/>
                <a:gd name="T68" fmla="*/ 5558065 w 5593080"/>
                <a:gd name="T69" fmla="*/ 127037 h 1539240"/>
                <a:gd name="T70" fmla="*/ 5532761 w 5593080"/>
                <a:gd name="T71" fmla="*/ 91234 h 1539240"/>
                <a:gd name="T72" fmla="*/ 5501845 w 5593080"/>
                <a:gd name="T73" fmla="*/ 60318 h 1539240"/>
                <a:gd name="T74" fmla="*/ 5466042 w 5593080"/>
                <a:gd name="T75" fmla="*/ 35014 h 1539240"/>
                <a:gd name="T76" fmla="*/ 5426074 w 5593080"/>
                <a:gd name="T77" fmla="*/ 16044 h 1539240"/>
                <a:gd name="T78" fmla="*/ 5382666 w 5593080"/>
                <a:gd name="T79" fmla="*/ 4131 h 1539240"/>
                <a:gd name="T80" fmla="*/ 5336540 w 5593080"/>
                <a:gd name="T81" fmla="*/ 0 h 1539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93080" h="1539240">
                  <a:moveTo>
                    <a:pt x="5336540" y="0"/>
                  </a:moveTo>
                  <a:lnTo>
                    <a:pt x="256539" y="0"/>
                  </a:lnTo>
                  <a:lnTo>
                    <a:pt x="210427" y="4131"/>
                  </a:lnTo>
                  <a:lnTo>
                    <a:pt x="167025" y="16044"/>
                  </a:lnTo>
                  <a:lnTo>
                    <a:pt x="127060" y="35014"/>
                  </a:lnTo>
                  <a:lnTo>
                    <a:pt x="91255" y="60318"/>
                  </a:lnTo>
                  <a:lnTo>
                    <a:pt x="60335" y="91234"/>
                  </a:lnTo>
                  <a:lnTo>
                    <a:pt x="35025" y="127037"/>
                  </a:lnTo>
                  <a:lnTo>
                    <a:pt x="16050" y="167005"/>
                  </a:lnTo>
                  <a:lnTo>
                    <a:pt x="4133" y="210413"/>
                  </a:lnTo>
                  <a:lnTo>
                    <a:pt x="0" y="256539"/>
                  </a:lnTo>
                  <a:lnTo>
                    <a:pt x="0" y="1282687"/>
                  </a:lnTo>
                  <a:lnTo>
                    <a:pt x="4133" y="1328803"/>
                  </a:lnTo>
                  <a:lnTo>
                    <a:pt x="16050" y="1372208"/>
                  </a:lnTo>
                  <a:lnTo>
                    <a:pt x="35025" y="1412176"/>
                  </a:lnTo>
                  <a:lnTo>
                    <a:pt x="60335" y="1447982"/>
                  </a:lnTo>
                  <a:lnTo>
                    <a:pt x="91255" y="1478903"/>
                  </a:lnTo>
                  <a:lnTo>
                    <a:pt x="127060" y="1504213"/>
                  </a:lnTo>
                  <a:lnTo>
                    <a:pt x="167025" y="1523189"/>
                  </a:lnTo>
                  <a:lnTo>
                    <a:pt x="210427" y="1535106"/>
                  </a:lnTo>
                  <a:lnTo>
                    <a:pt x="256539" y="1539239"/>
                  </a:lnTo>
                  <a:lnTo>
                    <a:pt x="5336540" y="1539239"/>
                  </a:lnTo>
                  <a:lnTo>
                    <a:pt x="5382666" y="1535106"/>
                  </a:lnTo>
                  <a:lnTo>
                    <a:pt x="5426074" y="1523189"/>
                  </a:lnTo>
                  <a:lnTo>
                    <a:pt x="5466042" y="1504213"/>
                  </a:lnTo>
                  <a:lnTo>
                    <a:pt x="5501845" y="1478903"/>
                  </a:lnTo>
                  <a:lnTo>
                    <a:pt x="5532761" y="1447982"/>
                  </a:lnTo>
                  <a:lnTo>
                    <a:pt x="5558065" y="1412176"/>
                  </a:lnTo>
                  <a:lnTo>
                    <a:pt x="5577035" y="1372208"/>
                  </a:lnTo>
                  <a:lnTo>
                    <a:pt x="5588948" y="1328803"/>
                  </a:lnTo>
                  <a:lnTo>
                    <a:pt x="5593080" y="1282687"/>
                  </a:lnTo>
                  <a:lnTo>
                    <a:pt x="5593080" y="256539"/>
                  </a:lnTo>
                  <a:lnTo>
                    <a:pt x="5588948" y="210413"/>
                  </a:lnTo>
                  <a:lnTo>
                    <a:pt x="5577035" y="167005"/>
                  </a:lnTo>
                  <a:lnTo>
                    <a:pt x="5558065" y="127037"/>
                  </a:lnTo>
                  <a:lnTo>
                    <a:pt x="5532761" y="91234"/>
                  </a:lnTo>
                  <a:lnTo>
                    <a:pt x="5501845" y="60318"/>
                  </a:lnTo>
                  <a:lnTo>
                    <a:pt x="5466042" y="35014"/>
                  </a:lnTo>
                  <a:lnTo>
                    <a:pt x="5426074" y="16044"/>
                  </a:lnTo>
                  <a:lnTo>
                    <a:pt x="5382666" y="4131"/>
                  </a:lnTo>
                  <a:lnTo>
                    <a:pt x="53365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4" name="object 32"/>
            <p:cNvSpPr>
              <a:spLocks/>
            </p:cNvSpPr>
            <p:nvPr/>
          </p:nvSpPr>
          <p:spPr bwMode="auto">
            <a:xfrm>
              <a:off x="274319" y="5013959"/>
              <a:ext cx="5593080" cy="1539240"/>
            </a:xfrm>
            <a:custGeom>
              <a:avLst/>
              <a:gdLst>
                <a:gd name="T0" fmla="*/ 0 w 5593080"/>
                <a:gd name="T1" fmla="*/ 256539 h 1539240"/>
                <a:gd name="T2" fmla="*/ 4133 w 5593080"/>
                <a:gd name="T3" fmla="*/ 210413 h 1539240"/>
                <a:gd name="T4" fmla="*/ 16050 w 5593080"/>
                <a:gd name="T5" fmla="*/ 167005 h 1539240"/>
                <a:gd name="T6" fmla="*/ 35025 w 5593080"/>
                <a:gd name="T7" fmla="*/ 127037 h 1539240"/>
                <a:gd name="T8" fmla="*/ 60335 w 5593080"/>
                <a:gd name="T9" fmla="*/ 91234 h 1539240"/>
                <a:gd name="T10" fmla="*/ 91255 w 5593080"/>
                <a:gd name="T11" fmla="*/ 60318 h 1539240"/>
                <a:gd name="T12" fmla="*/ 127060 w 5593080"/>
                <a:gd name="T13" fmla="*/ 35014 h 1539240"/>
                <a:gd name="T14" fmla="*/ 167025 w 5593080"/>
                <a:gd name="T15" fmla="*/ 16044 h 1539240"/>
                <a:gd name="T16" fmla="*/ 210427 w 5593080"/>
                <a:gd name="T17" fmla="*/ 4131 h 1539240"/>
                <a:gd name="T18" fmla="*/ 256539 w 5593080"/>
                <a:gd name="T19" fmla="*/ 0 h 1539240"/>
                <a:gd name="T20" fmla="*/ 5336540 w 5593080"/>
                <a:gd name="T21" fmla="*/ 0 h 1539240"/>
                <a:gd name="T22" fmla="*/ 5382666 w 5593080"/>
                <a:gd name="T23" fmla="*/ 4131 h 1539240"/>
                <a:gd name="T24" fmla="*/ 5426074 w 5593080"/>
                <a:gd name="T25" fmla="*/ 16044 h 1539240"/>
                <a:gd name="T26" fmla="*/ 5466042 w 5593080"/>
                <a:gd name="T27" fmla="*/ 35014 h 1539240"/>
                <a:gd name="T28" fmla="*/ 5501845 w 5593080"/>
                <a:gd name="T29" fmla="*/ 60318 h 1539240"/>
                <a:gd name="T30" fmla="*/ 5532761 w 5593080"/>
                <a:gd name="T31" fmla="*/ 91234 h 1539240"/>
                <a:gd name="T32" fmla="*/ 5558065 w 5593080"/>
                <a:gd name="T33" fmla="*/ 127037 h 1539240"/>
                <a:gd name="T34" fmla="*/ 5577035 w 5593080"/>
                <a:gd name="T35" fmla="*/ 167005 h 1539240"/>
                <a:gd name="T36" fmla="*/ 5588948 w 5593080"/>
                <a:gd name="T37" fmla="*/ 210413 h 1539240"/>
                <a:gd name="T38" fmla="*/ 5593080 w 5593080"/>
                <a:gd name="T39" fmla="*/ 256539 h 1539240"/>
                <a:gd name="T40" fmla="*/ 5593080 w 5593080"/>
                <a:gd name="T41" fmla="*/ 1282687 h 1539240"/>
                <a:gd name="T42" fmla="*/ 5588948 w 5593080"/>
                <a:gd name="T43" fmla="*/ 1328803 h 1539240"/>
                <a:gd name="T44" fmla="*/ 5577035 w 5593080"/>
                <a:gd name="T45" fmla="*/ 1372208 h 1539240"/>
                <a:gd name="T46" fmla="*/ 5558065 w 5593080"/>
                <a:gd name="T47" fmla="*/ 1412176 h 1539240"/>
                <a:gd name="T48" fmla="*/ 5532761 w 5593080"/>
                <a:gd name="T49" fmla="*/ 1447982 h 1539240"/>
                <a:gd name="T50" fmla="*/ 5501845 w 5593080"/>
                <a:gd name="T51" fmla="*/ 1478903 h 1539240"/>
                <a:gd name="T52" fmla="*/ 5466042 w 5593080"/>
                <a:gd name="T53" fmla="*/ 1504213 h 1539240"/>
                <a:gd name="T54" fmla="*/ 5426074 w 5593080"/>
                <a:gd name="T55" fmla="*/ 1523189 h 1539240"/>
                <a:gd name="T56" fmla="*/ 5382666 w 5593080"/>
                <a:gd name="T57" fmla="*/ 1535106 h 1539240"/>
                <a:gd name="T58" fmla="*/ 5336540 w 5593080"/>
                <a:gd name="T59" fmla="*/ 1539239 h 1539240"/>
                <a:gd name="T60" fmla="*/ 256539 w 5593080"/>
                <a:gd name="T61" fmla="*/ 1539239 h 1539240"/>
                <a:gd name="T62" fmla="*/ 210427 w 5593080"/>
                <a:gd name="T63" fmla="*/ 1535106 h 1539240"/>
                <a:gd name="T64" fmla="*/ 167025 w 5593080"/>
                <a:gd name="T65" fmla="*/ 1523189 h 1539240"/>
                <a:gd name="T66" fmla="*/ 127060 w 5593080"/>
                <a:gd name="T67" fmla="*/ 1504213 h 1539240"/>
                <a:gd name="T68" fmla="*/ 91255 w 5593080"/>
                <a:gd name="T69" fmla="*/ 1478903 h 1539240"/>
                <a:gd name="T70" fmla="*/ 60335 w 5593080"/>
                <a:gd name="T71" fmla="*/ 1447982 h 1539240"/>
                <a:gd name="T72" fmla="*/ 35025 w 5593080"/>
                <a:gd name="T73" fmla="*/ 1412176 h 1539240"/>
                <a:gd name="T74" fmla="*/ 16050 w 5593080"/>
                <a:gd name="T75" fmla="*/ 1372208 h 1539240"/>
                <a:gd name="T76" fmla="*/ 4133 w 5593080"/>
                <a:gd name="T77" fmla="*/ 1328803 h 1539240"/>
                <a:gd name="T78" fmla="*/ 0 w 5593080"/>
                <a:gd name="T79" fmla="*/ 1282687 h 1539240"/>
                <a:gd name="T80" fmla="*/ 0 w 5593080"/>
                <a:gd name="T81" fmla="*/ 256539 h 1539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93080" h="1539240">
                  <a:moveTo>
                    <a:pt x="0" y="256539"/>
                  </a:moveTo>
                  <a:lnTo>
                    <a:pt x="4133" y="210413"/>
                  </a:lnTo>
                  <a:lnTo>
                    <a:pt x="16050" y="167005"/>
                  </a:lnTo>
                  <a:lnTo>
                    <a:pt x="35025" y="127037"/>
                  </a:lnTo>
                  <a:lnTo>
                    <a:pt x="60335" y="91234"/>
                  </a:lnTo>
                  <a:lnTo>
                    <a:pt x="91255" y="60318"/>
                  </a:lnTo>
                  <a:lnTo>
                    <a:pt x="127060" y="35014"/>
                  </a:lnTo>
                  <a:lnTo>
                    <a:pt x="167025" y="16044"/>
                  </a:lnTo>
                  <a:lnTo>
                    <a:pt x="210427" y="4131"/>
                  </a:lnTo>
                  <a:lnTo>
                    <a:pt x="256539" y="0"/>
                  </a:lnTo>
                  <a:lnTo>
                    <a:pt x="5336540" y="0"/>
                  </a:lnTo>
                  <a:lnTo>
                    <a:pt x="5382666" y="4131"/>
                  </a:lnTo>
                  <a:lnTo>
                    <a:pt x="5426074" y="16044"/>
                  </a:lnTo>
                  <a:lnTo>
                    <a:pt x="5466042" y="35014"/>
                  </a:lnTo>
                  <a:lnTo>
                    <a:pt x="5501845" y="60318"/>
                  </a:lnTo>
                  <a:lnTo>
                    <a:pt x="5532761" y="91234"/>
                  </a:lnTo>
                  <a:lnTo>
                    <a:pt x="5558065" y="127037"/>
                  </a:lnTo>
                  <a:lnTo>
                    <a:pt x="5577035" y="167005"/>
                  </a:lnTo>
                  <a:lnTo>
                    <a:pt x="5588948" y="210413"/>
                  </a:lnTo>
                  <a:lnTo>
                    <a:pt x="5593080" y="256539"/>
                  </a:lnTo>
                  <a:lnTo>
                    <a:pt x="5593080" y="1282687"/>
                  </a:lnTo>
                  <a:lnTo>
                    <a:pt x="5588948" y="1328803"/>
                  </a:lnTo>
                  <a:lnTo>
                    <a:pt x="5577035" y="1372208"/>
                  </a:lnTo>
                  <a:lnTo>
                    <a:pt x="5558065" y="1412176"/>
                  </a:lnTo>
                  <a:lnTo>
                    <a:pt x="5532761" y="1447982"/>
                  </a:lnTo>
                  <a:lnTo>
                    <a:pt x="5501845" y="1478903"/>
                  </a:lnTo>
                  <a:lnTo>
                    <a:pt x="5466042" y="1504213"/>
                  </a:lnTo>
                  <a:lnTo>
                    <a:pt x="5426074" y="1523189"/>
                  </a:lnTo>
                  <a:lnTo>
                    <a:pt x="5382666" y="1535106"/>
                  </a:lnTo>
                  <a:lnTo>
                    <a:pt x="5336540" y="1539239"/>
                  </a:lnTo>
                  <a:lnTo>
                    <a:pt x="256539" y="1539239"/>
                  </a:lnTo>
                  <a:lnTo>
                    <a:pt x="210427" y="1535106"/>
                  </a:lnTo>
                  <a:lnTo>
                    <a:pt x="167025" y="1523189"/>
                  </a:lnTo>
                  <a:lnTo>
                    <a:pt x="127060" y="1504213"/>
                  </a:lnTo>
                  <a:lnTo>
                    <a:pt x="91255" y="1478903"/>
                  </a:lnTo>
                  <a:lnTo>
                    <a:pt x="60335" y="1447982"/>
                  </a:lnTo>
                  <a:lnTo>
                    <a:pt x="35025" y="1412176"/>
                  </a:lnTo>
                  <a:lnTo>
                    <a:pt x="16050" y="1372208"/>
                  </a:lnTo>
                  <a:lnTo>
                    <a:pt x="4133" y="1328803"/>
                  </a:lnTo>
                  <a:lnTo>
                    <a:pt x="0" y="1282687"/>
                  </a:lnTo>
                  <a:lnTo>
                    <a:pt x="0" y="256539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56" name="object 33"/>
          <p:cNvSpPr txBox="1">
            <a:spLocks noChangeArrowheads="1"/>
          </p:cNvSpPr>
          <p:nvPr/>
        </p:nvSpPr>
        <p:spPr bwMode="auto">
          <a:xfrm>
            <a:off x="274638" y="4443413"/>
            <a:ext cx="55165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7188">
              <a:spcBef>
                <a:spcPts val="100"/>
              </a:spcBef>
              <a:tabLst>
                <a:tab pos="2233613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штаб	       аудитории подготовки</a:t>
            </a:r>
          </a:p>
          <a:p>
            <a:pPr marL="357188">
              <a:spcBef>
                <a:spcPts val="50"/>
              </a:spcBef>
              <a:tabLst>
                <a:tab pos="2233613" algn="l"/>
              </a:tabLst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357188" algn="ctr">
              <a:tabLst>
                <a:tab pos="2233613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аудитории, в которые участники переходят  после прохождения ИС</a:t>
            </a:r>
          </a:p>
          <a:p>
            <a:pPr marL="357188" algn="ctr">
              <a:lnSpc>
                <a:spcPts val="1675"/>
              </a:lnSpc>
              <a:spcBef>
                <a:spcPts val="25"/>
              </a:spcBef>
              <a:tabLst>
                <a:tab pos="223361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(по решению руководителя ОО).</a:t>
            </a:r>
          </a:p>
          <a:p>
            <a:pPr marL="357188" algn="ctr">
              <a:lnSpc>
                <a:spcPts val="2388"/>
              </a:lnSpc>
              <a:tabLst>
                <a:tab pos="2233613" algn="l"/>
              </a:tabLst>
            </a:pP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Исключить пересечение потоков (встречи,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357188" algn="ctr">
              <a:tabLst>
                <a:tab pos="2233613" algn="l"/>
              </a:tabLst>
            </a:pP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общение) участников до и после ИС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object 34"/>
          <p:cNvSpPr>
            <a:spLocks/>
          </p:cNvSpPr>
          <p:nvPr/>
        </p:nvSpPr>
        <p:spPr bwMode="auto">
          <a:xfrm>
            <a:off x="296863" y="3146425"/>
            <a:ext cx="4132262" cy="428625"/>
          </a:xfrm>
          <a:custGeom>
            <a:avLst/>
            <a:gdLst>
              <a:gd name="T0" fmla="*/ 0 w 4131310"/>
              <a:gd name="T1" fmla="*/ 428116 h 427354"/>
              <a:gd name="T2" fmla="*/ 8180 w 4131310"/>
              <a:gd name="T3" fmla="*/ 428116 h 427354"/>
              <a:gd name="T4" fmla="*/ 8180 w 4131310"/>
              <a:gd name="T5" fmla="*/ 0 h 427354"/>
              <a:gd name="T6" fmla="*/ 4132135 w 4131310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1310" h="427354">
                <a:moveTo>
                  <a:pt x="0" y="426847"/>
                </a:moveTo>
                <a:lnTo>
                  <a:pt x="8178" y="426847"/>
                </a:lnTo>
                <a:lnTo>
                  <a:pt x="8178" y="0"/>
                </a:lnTo>
                <a:lnTo>
                  <a:pt x="4131183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8" name="object 35"/>
          <p:cNvSpPr txBox="1">
            <a:spLocks noChangeArrowheads="1"/>
          </p:cNvSpPr>
          <p:nvPr/>
        </p:nvSpPr>
        <p:spPr bwMode="auto">
          <a:xfrm>
            <a:off x="376238" y="2727325"/>
            <a:ext cx="68484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обеспечить тишину и порядок в местах проведения ИС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spcBef>
                <a:spcPts val="1813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аудитории изолированы от остальных учебных кабинетов ОО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spcBef>
                <a:spcPts val="50"/>
              </a:spcBef>
              <a:tabLst>
                <a:tab pos="355600" algn="l"/>
                <a:tab pos="357188" algn="l"/>
              </a:tabLst>
            </a:pPr>
            <a:endParaRPr lang="ru-RU" altLang="ru-RU" sz="1900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проведения ИС используются: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59" name="object 36"/>
          <p:cNvGrpSpPr>
            <a:grpSpLocks/>
          </p:cNvGrpSpPr>
          <p:nvPr/>
        </p:nvGrpSpPr>
        <p:grpSpPr bwMode="auto">
          <a:xfrm>
            <a:off x="5999163" y="5053013"/>
            <a:ext cx="2905125" cy="1457325"/>
            <a:chOff x="5998464" y="5053584"/>
            <a:chExt cx="2905125" cy="1457325"/>
          </a:xfrm>
        </p:grpSpPr>
        <p:sp>
          <p:nvSpPr>
            <p:cNvPr id="10261" name="object 37"/>
            <p:cNvSpPr>
              <a:spLocks/>
            </p:cNvSpPr>
            <p:nvPr/>
          </p:nvSpPr>
          <p:spPr bwMode="auto">
            <a:xfrm>
              <a:off x="6010656" y="5065776"/>
              <a:ext cx="2880360" cy="1432560"/>
            </a:xfrm>
            <a:custGeom>
              <a:avLst/>
              <a:gdLst>
                <a:gd name="T0" fmla="*/ 2641601 w 2880359"/>
                <a:gd name="T1" fmla="*/ 0 h 1432560"/>
                <a:gd name="T2" fmla="*/ 238760 w 2880359"/>
                <a:gd name="T3" fmla="*/ 0 h 1432560"/>
                <a:gd name="T4" fmla="*/ 190652 w 2880359"/>
                <a:gd name="T5" fmla="*/ 4852 h 1432560"/>
                <a:gd name="T6" fmla="*/ 145839 w 2880359"/>
                <a:gd name="T7" fmla="*/ 18768 h 1432560"/>
                <a:gd name="T8" fmla="*/ 105283 w 2880359"/>
                <a:gd name="T9" fmla="*/ 40786 h 1432560"/>
                <a:gd name="T10" fmla="*/ 69945 w 2880359"/>
                <a:gd name="T11" fmla="*/ 69945 h 1432560"/>
                <a:gd name="T12" fmla="*/ 40786 w 2880359"/>
                <a:gd name="T13" fmla="*/ 105283 h 1432560"/>
                <a:gd name="T14" fmla="*/ 18768 w 2880359"/>
                <a:gd name="T15" fmla="*/ 145839 h 1432560"/>
                <a:gd name="T16" fmla="*/ 4852 w 2880359"/>
                <a:gd name="T17" fmla="*/ 190652 h 1432560"/>
                <a:gd name="T18" fmla="*/ 0 w 2880359"/>
                <a:gd name="T19" fmla="*/ 238760 h 1432560"/>
                <a:gd name="T20" fmla="*/ 0 w 2880359"/>
                <a:gd name="T21" fmla="*/ 1193800 h 1432560"/>
                <a:gd name="T22" fmla="*/ 4852 w 2880359"/>
                <a:gd name="T23" fmla="*/ 1241918 h 1432560"/>
                <a:gd name="T24" fmla="*/ 18768 w 2880359"/>
                <a:gd name="T25" fmla="*/ 1286736 h 1432560"/>
                <a:gd name="T26" fmla="*/ 40786 w 2880359"/>
                <a:gd name="T27" fmla="*/ 1327293 h 1432560"/>
                <a:gd name="T28" fmla="*/ 69945 w 2880359"/>
                <a:gd name="T29" fmla="*/ 1362629 h 1432560"/>
                <a:gd name="T30" fmla="*/ 105283 w 2880359"/>
                <a:gd name="T31" fmla="*/ 1391783 h 1432560"/>
                <a:gd name="T32" fmla="*/ 145839 w 2880359"/>
                <a:gd name="T33" fmla="*/ 1413797 h 1432560"/>
                <a:gd name="T34" fmla="*/ 190652 w 2880359"/>
                <a:gd name="T35" fmla="*/ 1427709 h 1432560"/>
                <a:gd name="T36" fmla="*/ 238760 w 2880359"/>
                <a:gd name="T37" fmla="*/ 1432560 h 1432560"/>
                <a:gd name="T38" fmla="*/ 2641601 w 2880359"/>
                <a:gd name="T39" fmla="*/ 1432560 h 1432560"/>
                <a:gd name="T40" fmla="*/ 2689708 w 2880359"/>
                <a:gd name="T41" fmla="*/ 1427709 h 1432560"/>
                <a:gd name="T42" fmla="*/ 2734521 w 2880359"/>
                <a:gd name="T43" fmla="*/ 1413797 h 1432560"/>
                <a:gd name="T44" fmla="*/ 2775077 w 2880359"/>
                <a:gd name="T45" fmla="*/ 1391783 h 1432560"/>
                <a:gd name="T46" fmla="*/ 2810415 w 2880359"/>
                <a:gd name="T47" fmla="*/ 1362629 h 1432560"/>
                <a:gd name="T48" fmla="*/ 2839574 w 2880359"/>
                <a:gd name="T49" fmla="*/ 1327293 h 1432560"/>
                <a:gd name="T50" fmla="*/ 2861592 w 2880359"/>
                <a:gd name="T51" fmla="*/ 1286736 h 1432560"/>
                <a:gd name="T52" fmla="*/ 2875508 w 2880359"/>
                <a:gd name="T53" fmla="*/ 1241918 h 1432560"/>
                <a:gd name="T54" fmla="*/ 2880361 w 2880359"/>
                <a:gd name="T55" fmla="*/ 1193800 h 1432560"/>
                <a:gd name="T56" fmla="*/ 2880361 w 2880359"/>
                <a:gd name="T57" fmla="*/ 238760 h 1432560"/>
                <a:gd name="T58" fmla="*/ 2875508 w 2880359"/>
                <a:gd name="T59" fmla="*/ 190652 h 1432560"/>
                <a:gd name="T60" fmla="*/ 2861592 w 2880359"/>
                <a:gd name="T61" fmla="*/ 145839 h 1432560"/>
                <a:gd name="T62" fmla="*/ 2839574 w 2880359"/>
                <a:gd name="T63" fmla="*/ 105283 h 1432560"/>
                <a:gd name="T64" fmla="*/ 2810415 w 2880359"/>
                <a:gd name="T65" fmla="*/ 69945 h 1432560"/>
                <a:gd name="T66" fmla="*/ 2775077 w 2880359"/>
                <a:gd name="T67" fmla="*/ 40786 h 1432560"/>
                <a:gd name="T68" fmla="*/ 2734521 w 2880359"/>
                <a:gd name="T69" fmla="*/ 18768 h 1432560"/>
                <a:gd name="T70" fmla="*/ 2689708 w 2880359"/>
                <a:gd name="T71" fmla="*/ 4852 h 1432560"/>
                <a:gd name="T72" fmla="*/ 2641601 w 2880359"/>
                <a:gd name="T73" fmla="*/ 0 h 14325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80359" h="1432560">
                  <a:moveTo>
                    <a:pt x="2641600" y="0"/>
                  </a:moveTo>
                  <a:lnTo>
                    <a:pt x="238760" y="0"/>
                  </a:lnTo>
                  <a:lnTo>
                    <a:pt x="190652" y="4852"/>
                  </a:lnTo>
                  <a:lnTo>
                    <a:pt x="145839" y="18768"/>
                  </a:lnTo>
                  <a:lnTo>
                    <a:pt x="105283" y="40786"/>
                  </a:lnTo>
                  <a:lnTo>
                    <a:pt x="69945" y="69945"/>
                  </a:lnTo>
                  <a:lnTo>
                    <a:pt x="40786" y="105283"/>
                  </a:lnTo>
                  <a:lnTo>
                    <a:pt x="18768" y="145839"/>
                  </a:lnTo>
                  <a:lnTo>
                    <a:pt x="4852" y="190652"/>
                  </a:lnTo>
                  <a:lnTo>
                    <a:pt x="0" y="238760"/>
                  </a:lnTo>
                  <a:lnTo>
                    <a:pt x="0" y="1193800"/>
                  </a:lnTo>
                  <a:lnTo>
                    <a:pt x="4852" y="1241918"/>
                  </a:lnTo>
                  <a:lnTo>
                    <a:pt x="18768" y="1286736"/>
                  </a:lnTo>
                  <a:lnTo>
                    <a:pt x="40786" y="1327293"/>
                  </a:lnTo>
                  <a:lnTo>
                    <a:pt x="69945" y="1362629"/>
                  </a:lnTo>
                  <a:lnTo>
                    <a:pt x="105283" y="1391783"/>
                  </a:lnTo>
                  <a:lnTo>
                    <a:pt x="145839" y="1413797"/>
                  </a:lnTo>
                  <a:lnTo>
                    <a:pt x="190652" y="1427709"/>
                  </a:lnTo>
                  <a:lnTo>
                    <a:pt x="238760" y="1432560"/>
                  </a:lnTo>
                  <a:lnTo>
                    <a:pt x="2641600" y="1432560"/>
                  </a:lnTo>
                  <a:lnTo>
                    <a:pt x="2689707" y="1427709"/>
                  </a:lnTo>
                  <a:lnTo>
                    <a:pt x="2734520" y="1413797"/>
                  </a:lnTo>
                  <a:lnTo>
                    <a:pt x="2775076" y="1391783"/>
                  </a:lnTo>
                  <a:lnTo>
                    <a:pt x="2810414" y="1362629"/>
                  </a:lnTo>
                  <a:lnTo>
                    <a:pt x="2839573" y="1327293"/>
                  </a:lnTo>
                  <a:lnTo>
                    <a:pt x="2861591" y="1286736"/>
                  </a:lnTo>
                  <a:lnTo>
                    <a:pt x="2875507" y="1241918"/>
                  </a:lnTo>
                  <a:lnTo>
                    <a:pt x="2880360" y="1193800"/>
                  </a:lnTo>
                  <a:lnTo>
                    <a:pt x="2880360" y="238760"/>
                  </a:lnTo>
                  <a:lnTo>
                    <a:pt x="2875507" y="190652"/>
                  </a:lnTo>
                  <a:lnTo>
                    <a:pt x="2861591" y="145839"/>
                  </a:lnTo>
                  <a:lnTo>
                    <a:pt x="2839573" y="105283"/>
                  </a:lnTo>
                  <a:lnTo>
                    <a:pt x="2810414" y="69945"/>
                  </a:lnTo>
                  <a:lnTo>
                    <a:pt x="2775076" y="40786"/>
                  </a:lnTo>
                  <a:lnTo>
                    <a:pt x="2734520" y="18768"/>
                  </a:lnTo>
                  <a:lnTo>
                    <a:pt x="2689707" y="4852"/>
                  </a:lnTo>
                  <a:lnTo>
                    <a:pt x="264160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2" name="object 38"/>
            <p:cNvSpPr>
              <a:spLocks/>
            </p:cNvSpPr>
            <p:nvPr/>
          </p:nvSpPr>
          <p:spPr bwMode="auto">
            <a:xfrm>
              <a:off x="6010656" y="5065776"/>
              <a:ext cx="2880360" cy="1432560"/>
            </a:xfrm>
            <a:custGeom>
              <a:avLst/>
              <a:gdLst>
                <a:gd name="T0" fmla="*/ 0 w 2880359"/>
                <a:gd name="T1" fmla="*/ 238760 h 1432560"/>
                <a:gd name="T2" fmla="*/ 4852 w 2880359"/>
                <a:gd name="T3" fmla="*/ 190652 h 1432560"/>
                <a:gd name="T4" fmla="*/ 18768 w 2880359"/>
                <a:gd name="T5" fmla="*/ 145839 h 1432560"/>
                <a:gd name="T6" fmla="*/ 40786 w 2880359"/>
                <a:gd name="T7" fmla="*/ 105283 h 1432560"/>
                <a:gd name="T8" fmla="*/ 69945 w 2880359"/>
                <a:gd name="T9" fmla="*/ 69945 h 1432560"/>
                <a:gd name="T10" fmla="*/ 105283 w 2880359"/>
                <a:gd name="T11" fmla="*/ 40786 h 1432560"/>
                <a:gd name="T12" fmla="*/ 145839 w 2880359"/>
                <a:gd name="T13" fmla="*/ 18768 h 1432560"/>
                <a:gd name="T14" fmla="*/ 190652 w 2880359"/>
                <a:gd name="T15" fmla="*/ 4852 h 1432560"/>
                <a:gd name="T16" fmla="*/ 238760 w 2880359"/>
                <a:gd name="T17" fmla="*/ 0 h 1432560"/>
                <a:gd name="T18" fmla="*/ 2641601 w 2880359"/>
                <a:gd name="T19" fmla="*/ 0 h 1432560"/>
                <a:gd name="T20" fmla="*/ 2689708 w 2880359"/>
                <a:gd name="T21" fmla="*/ 4852 h 1432560"/>
                <a:gd name="T22" fmla="*/ 2734521 w 2880359"/>
                <a:gd name="T23" fmla="*/ 18768 h 1432560"/>
                <a:gd name="T24" fmla="*/ 2775077 w 2880359"/>
                <a:gd name="T25" fmla="*/ 40786 h 1432560"/>
                <a:gd name="T26" fmla="*/ 2810415 w 2880359"/>
                <a:gd name="T27" fmla="*/ 69945 h 1432560"/>
                <a:gd name="T28" fmla="*/ 2839574 w 2880359"/>
                <a:gd name="T29" fmla="*/ 105283 h 1432560"/>
                <a:gd name="T30" fmla="*/ 2861592 w 2880359"/>
                <a:gd name="T31" fmla="*/ 145839 h 1432560"/>
                <a:gd name="T32" fmla="*/ 2875508 w 2880359"/>
                <a:gd name="T33" fmla="*/ 190652 h 1432560"/>
                <a:gd name="T34" fmla="*/ 2880361 w 2880359"/>
                <a:gd name="T35" fmla="*/ 238760 h 1432560"/>
                <a:gd name="T36" fmla="*/ 2880361 w 2880359"/>
                <a:gd name="T37" fmla="*/ 1193800 h 1432560"/>
                <a:gd name="T38" fmla="*/ 2875508 w 2880359"/>
                <a:gd name="T39" fmla="*/ 1241918 h 1432560"/>
                <a:gd name="T40" fmla="*/ 2861592 w 2880359"/>
                <a:gd name="T41" fmla="*/ 1286736 h 1432560"/>
                <a:gd name="T42" fmla="*/ 2839574 w 2880359"/>
                <a:gd name="T43" fmla="*/ 1327293 h 1432560"/>
                <a:gd name="T44" fmla="*/ 2810415 w 2880359"/>
                <a:gd name="T45" fmla="*/ 1362629 h 1432560"/>
                <a:gd name="T46" fmla="*/ 2775077 w 2880359"/>
                <a:gd name="T47" fmla="*/ 1391783 h 1432560"/>
                <a:gd name="T48" fmla="*/ 2734521 w 2880359"/>
                <a:gd name="T49" fmla="*/ 1413797 h 1432560"/>
                <a:gd name="T50" fmla="*/ 2689708 w 2880359"/>
                <a:gd name="T51" fmla="*/ 1427709 h 1432560"/>
                <a:gd name="T52" fmla="*/ 2641601 w 2880359"/>
                <a:gd name="T53" fmla="*/ 1432560 h 1432560"/>
                <a:gd name="T54" fmla="*/ 238760 w 2880359"/>
                <a:gd name="T55" fmla="*/ 1432560 h 1432560"/>
                <a:gd name="T56" fmla="*/ 190652 w 2880359"/>
                <a:gd name="T57" fmla="*/ 1427709 h 1432560"/>
                <a:gd name="T58" fmla="*/ 145839 w 2880359"/>
                <a:gd name="T59" fmla="*/ 1413797 h 1432560"/>
                <a:gd name="T60" fmla="*/ 105283 w 2880359"/>
                <a:gd name="T61" fmla="*/ 1391783 h 1432560"/>
                <a:gd name="T62" fmla="*/ 69945 w 2880359"/>
                <a:gd name="T63" fmla="*/ 1362629 h 1432560"/>
                <a:gd name="T64" fmla="*/ 40786 w 2880359"/>
                <a:gd name="T65" fmla="*/ 1327293 h 1432560"/>
                <a:gd name="T66" fmla="*/ 18768 w 2880359"/>
                <a:gd name="T67" fmla="*/ 1286736 h 1432560"/>
                <a:gd name="T68" fmla="*/ 4852 w 2880359"/>
                <a:gd name="T69" fmla="*/ 1241918 h 1432560"/>
                <a:gd name="T70" fmla="*/ 0 w 2880359"/>
                <a:gd name="T71" fmla="*/ 1193800 h 1432560"/>
                <a:gd name="T72" fmla="*/ 0 w 2880359"/>
                <a:gd name="T73" fmla="*/ 238760 h 14325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80359" h="1432560">
                  <a:moveTo>
                    <a:pt x="0" y="238760"/>
                  </a:moveTo>
                  <a:lnTo>
                    <a:pt x="4852" y="190652"/>
                  </a:lnTo>
                  <a:lnTo>
                    <a:pt x="18768" y="145839"/>
                  </a:lnTo>
                  <a:lnTo>
                    <a:pt x="40786" y="105283"/>
                  </a:lnTo>
                  <a:lnTo>
                    <a:pt x="69945" y="69945"/>
                  </a:lnTo>
                  <a:lnTo>
                    <a:pt x="105283" y="40786"/>
                  </a:lnTo>
                  <a:lnTo>
                    <a:pt x="145839" y="18768"/>
                  </a:lnTo>
                  <a:lnTo>
                    <a:pt x="190652" y="4852"/>
                  </a:lnTo>
                  <a:lnTo>
                    <a:pt x="238760" y="0"/>
                  </a:lnTo>
                  <a:lnTo>
                    <a:pt x="2641600" y="0"/>
                  </a:lnTo>
                  <a:lnTo>
                    <a:pt x="2689707" y="4852"/>
                  </a:lnTo>
                  <a:lnTo>
                    <a:pt x="2734520" y="18768"/>
                  </a:lnTo>
                  <a:lnTo>
                    <a:pt x="2775076" y="40786"/>
                  </a:lnTo>
                  <a:lnTo>
                    <a:pt x="2810414" y="69945"/>
                  </a:lnTo>
                  <a:lnTo>
                    <a:pt x="2839573" y="105283"/>
                  </a:lnTo>
                  <a:lnTo>
                    <a:pt x="2861591" y="145839"/>
                  </a:lnTo>
                  <a:lnTo>
                    <a:pt x="2875507" y="190652"/>
                  </a:lnTo>
                  <a:lnTo>
                    <a:pt x="2880360" y="238760"/>
                  </a:lnTo>
                  <a:lnTo>
                    <a:pt x="2880360" y="1193800"/>
                  </a:lnTo>
                  <a:lnTo>
                    <a:pt x="2875507" y="1241918"/>
                  </a:lnTo>
                  <a:lnTo>
                    <a:pt x="2861591" y="1286736"/>
                  </a:lnTo>
                  <a:lnTo>
                    <a:pt x="2839573" y="1327293"/>
                  </a:lnTo>
                  <a:lnTo>
                    <a:pt x="2810414" y="1362629"/>
                  </a:lnTo>
                  <a:lnTo>
                    <a:pt x="2775076" y="1391783"/>
                  </a:lnTo>
                  <a:lnTo>
                    <a:pt x="2734520" y="1413797"/>
                  </a:lnTo>
                  <a:lnTo>
                    <a:pt x="2689707" y="1427709"/>
                  </a:lnTo>
                  <a:lnTo>
                    <a:pt x="2641600" y="1432560"/>
                  </a:lnTo>
                  <a:lnTo>
                    <a:pt x="238760" y="1432560"/>
                  </a:lnTo>
                  <a:lnTo>
                    <a:pt x="190652" y="1427709"/>
                  </a:lnTo>
                  <a:lnTo>
                    <a:pt x="145839" y="1413797"/>
                  </a:lnTo>
                  <a:lnTo>
                    <a:pt x="105283" y="1391783"/>
                  </a:lnTo>
                  <a:lnTo>
                    <a:pt x="69945" y="1362629"/>
                  </a:lnTo>
                  <a:lnTo>
                    <a:pt x="40786" y="1327293"/>
                  </a:lnTo>
                  <a:lnTo>
                    <a:pt x="18768" y="1286736"/>
                  </a:lnTo>
                  <a:lnTo>
                    <a:pt x="4852" y="1241918"/>
                  </a:lnTo>
                  <a:lnTo>
                    <a:pt x="0" y="1193800"/>
                  </a:lnTo>
                  <a:lnTo>
                    <a:pt x="0" y="238760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60" name="object 39"/>
          <p:cNvSpPr txBox="1">
            <a:spLocks noChangeArrowheads="1"/>
          </p:cNvSpPr>
          <p:nvPr/>
        </p:nvSpPr>
        <p:spPr bwMode="auto">
          <a:xfrm>
            <a:off x="6169025" y="5245100"/>
            <a:ext cx="25701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algn="ctr">
              <a:spcBef>
                <a:spcPts val="88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место для личных</a:t>
            </a:r>
          </a:p>
          <a:p>
            <a:pPr algn="ctr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вещей участников ИС</a:t>
            </a:r>
          </a:p>
          <a:p>
            <a:pPr algn="ctr">
              <a:spcBef>
                <a:spcPts val="25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(до входа в аудитории подготовки  и проведения)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3314</Words>
  <Application>Microsoft Office PowerPoint</Application>
  <PresentationFormat>Экран (4:3)</PresentationFormat>
  <Paragraphs>857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Calibri</vt:lpstr>
      <vt:lpstr>Arial</vt:lpstr>
      <vt:lpstr>Book Antiqua</vt:lpstr>
      <vt:lpstr>Cambria</vt:lpstr>
      <vt:lpstr>Times New Roman</vt:lpstr>
      <vt:lpstr>Wingdings</vt:lpstr>
      <vt:lpstr>Verdana</vt:lpstr>
      <vt:lpstr>Arial MT</vt:lpstr>
      <vt:lpstr>Microsoft Sans Serif</vt:lpstr>
      <vt:lpstr>Office Theme</vt:lpstr>
      <vt:lpstr>Организация и проведение итогового  собеседования по русскому языку в 9 классе</vt:lpstr>
      <vt:lpstr>Порядок проведения ГИА в 2023 году</vt:lpstr>
      <vt:lpstr>Получение аттестата об основном  общем образовании</vt:lpstr>
      <vt:lpstr>Проведение итогового собеседования</vt:lpstr>
      <vt:lpstr>Итоговое собеседование в 2023 году</vt:lpstr>
      <vt:lpstr>Проведение итогового собеседования</vt:lpstr>
      <vt:lpstr>Лица, привлекаемые к организации, проведению  и оцениванию итогового собеседования</vt:lpstr>
      <vt:lpstr>Схемы оценивания итогового собеседования</vt:lpstr>
      <vt:lpstr>Помещения, используемые при проведении ИС</vt:lpstr>
      <vt:lpstr>Проверка готовности аудиторий</vt:lpstr>
      <vt:lpstr>Бланк итогового собеседования</vt:lpstr>
      <vt:lpstr>Формы, используемые при проведении  итогового собеседования</vt:lpstr>
      <vt:lpstr>Форма черновика для эксперта</vt:lpstr>
      <vt:lpstr>КИМ итогового собеседования</vt:lpstr>
      <vt:lpstr>КИМ итогового собеседования</vt:lpstr>
      <vt:lpstr>Условия проведения итогового собеседования</vt:lpstr>
      <vt:lpstr>Не позднее чем за два дня до проведения  итогового собеседования</vt:lpstr>
      <vt:lpstr>Основные действия ответственного организатора ОО</vt:lpstr>
      <vt:lpstr>Организация входа участников ИС в ОО</vt:lpstr>
      <vt:lpstr>Проведение итогового собеседования в аудитории подготовки</vt:lpstr>
      <vt:lpstr>Действия экзаменатора-собеседника</vt:lpstr>
      <vt:lpstr>Временной регламент выполнения заданий ИС</vt:lpstr>
      <vt:lpstr>Сопроводительный бланк к материалам итогового собеседования</vt:lpstr>
      <vt:lpstr>Подача заявления для участников</vt:lpstr>
      <vt:lpstr>Подача заявления для участников с ОВЗ,  инвалидов, детей-инвалидов</vt:lpstr>
      <vt:lpstr>Подача заявления для участников с ОВЗ,  инвалидов, детей-инвалидов</vt:lpstr>
      <vt:lpstr>Итоговое собеседование по русскому  языку состоит из четырех заданий:</vt:lpstr>
      <vt:lpstr>Слайд 28</vt:lpstr>
      <vt:lpstr>Подготовка к проведению итогового собеседования в образовательной организации</vt:lpstr>
      <vt:lpstr>Ответственный организатор</vt:lpstr>
      <vt:lpstr>Комиссия по проведению  итогового собеседования</vt:lpstr>
      <vt:lpstr>Комиссия по проведению  итогового собеседования</vt:lpstr>
      <vt:lpstr>Слайд 33</vt:lpstr>
      <vt:lpstr>заранее должен:</vt:lpstr>
      <vt:lpstr>Комиссия по проверке  ответов участников</vt:lpstr>
      <vt:lpstr>Комиссия по проведению итогового собеседования</vt:lpstr>
      <vt:lpstr>Зачет - незачет</vt:lpstr>
      <vt:lpstr>ИТОГОВОЕ СОБЕСЕДОВАНИЕ по русскому языку 9 классы</vt:lpstr>
      <vt:lpstr>Зачёт - незачёт</vt:lpstr>
      <vt:lpstr>ИТОГОВОЕ СОБЕСЕДОВАНИЕ по русскому языку 9 классы  ИС-01 ИС-02</vt:lpstr>
      <vt:lpstr>ИС-01</vt:lpstr>
      <vt:lpstr>ИТОГОВОЕ СОБЕСЕДОВАНИЕ по русскому языку 9 классы</vt:lpstr>
      <vt:lpstr>Слайд 43</vt:lpstr>
      <vt:lpstr>ИТОГОВОЕ СОБЕСЕДОВАНИЕ по русскому языку 9 классы</vt:lpstr>
      <vt:lpstr>ИТОГОВОЕ СОБЕСЕДОВАНИЕ по русскому языку 9 классы</vt:lpstr>
      <vt:lpstr>Желаем успеха всем участникам итогового  собеседования!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19</cp:revision>
  <dcterms:created xsi:type="dcterms:W3CDTF">2022-11-16T21:15:15Z</dcterms:created>
  <dcterms:modified xsi:type="dcterms:W3CDTF">2022-11-23T06:41:28Z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2022-11-16T00:00:00Z</vt:filetime>
  </property>
</Properties>
</file>